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heme/theme7.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703" r:id="rId5"/>
    <p:sldMasterId id="2147483688" r:id="rId6"/>
    <p:sldMasterId id="2147483786" r:id="rId7"/>
    <p:sldMasterId id="2147483802" r:id="rId8"/>
    <p:sldMasterId id="2147483807" r:id="rId9"/>
  </p:sldMasterIdLst>
  <p:notesMasterIdLst>
    <p:notesMasterId r:id="rId25"/>
  </p:notesMasterIdLst>
  <p:sldIdLst>
    <p:sldId id="4757" r:id="rId10"/>
    <p:sldId id="4770" r:id="rId11"/>
    <p:sldId id="4762" r:id="rId12"/>
    <p:sldId id="4765" r:id="rId13"/>
    <p:sldId id="4760" r:id="rId14"/>
    <p:sldId id="4771" r:id="rId15"/>
    <p:sldId id="2691" r:id="rId16"/>
    <p:sldId id="4772" r:id="rId17"/>
    <p:sldId id="4773" r:id="rId18"/>
    <p:sldId id="4774" r:id="rId19"/>
    <p:sldId id="4775" r:id="rId20"/>
    <p:sldId id="4776" r:id="rId21"/>
    <p:sldId id="4777" r:id="rId22"/>
    <p:sldId id="2693" r:id="rId23"/>
    <p:sldId id="370" r:id="rId24"/>
  </p:sldIdLst>
  <p:sldSz cx="12192000" cy="6858000"/>
  <p:notesSz cx="12192000" cy="6858000"/>
  <p:embeddedFontLst>
    <p:embeddedFont>
      <p:font typeface="Calibri" panose="020F0502020204030204" pitchFamily="34" charset="0"/>
      <p:regular r:id="rId26"/>
      <p:bold r:id="rId27"/>
      <p:italic r:id="rId28"/>
      <p:boldItalic r:id="rId29"/>
    </p:embeddedFont>
    <p:embeddedFont>
      <p:font typeface="Caveat WHH Handschrift" pitchFamily="2" charset="0"/>
      <p:regular r:id="rId30"/>
    </p:embeddedFont>
    <p:embeddedFont>
      <p:font typeface="CORE SANS WHH COPY N" panose="020B0503030302020204" pitchFamily="34" charset="0"/>
      <p:regular r:id="rId31"/>
      <p:bold r:id="rId32"/>
      <p:italic r:id="rId33"/>
      <p:boldItalic r:id="rId34"/>
    </p:embeddedFont>
    <p:embeddedFont>
      <p:font typeface="CORE SANS WHH HEAD NR Cn" panose="020F0706030302020204" pitchFamily="34" charset="0"/>
      <p:bold r:id="rId35"/>
      <p:boldItalic r:id="rId36"/>
    </p:embeddedFont>
    <p:embeddedFont>
      <p:font typeface="CORE SANS WHH SUB NR Cn Md" panose="020F0606030302020204" pitchFamily="34" charset="0"/>
      <p:regular r:id="rId37"/>
      <p:italic r:id="rId38"/>
    </p:embeddedFont>
  </p:embeddedFontLst>
  <p:defaultTextStyle>
    <a:defPPr>
      <a:defRPr kern="0"/>
    </a:def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D6FF51-E94E-A128-49ED-4901B23CC963}" name="Dr. Hendrik Hänke" initials="DH" userId="S::hendrik.haenke@welthungerhilfe.de::76ea45c0-14bc-45f1-af61-3a72f446b17b" providerId="AD"/>
  <p188:author id="{88DAE35B-795B-9551-D86E-C7A117B230E6}" name="Arno Bratz" initials="AB" userId="S::Arno.Bratz@welthungerhilfe.de::2b1e9b8c-3ce9-4553-b24f-6ff8365b895c" providerId="AD"/>
  <p188:author id="{CB94578D-F673-F3FA-A06B-988FD7C0BC82}" name="Gisela Keller" initials="GK" userId="S::gisela.keller-extern@welthungerhilfe.de::8ca76f7f-bced-4789-999f-7f94045738c3" providerId="AD"/>
  <p188:author id="{7709DD99-50C9-3E19-93D5-9A7150B029DE}" name="Eva-Maria Thurnhofer" initials="ET" userId="S::evamaria.thurnhofer@welthungerhilfe.de::8176dcc3-6daa-4ce9-aaea-73bafd3b92c4" providerId="AD"/>
  <p188:author id="{F1DACEC0-3AF7-4EF8-F903-CB46491EE3ED}" name="Jasmin Koottummel" initials="JK" userId="S::Jasmin.Koottummel@welthungerhilfe.de::b033af83-4b10-43e9-99b1-f57ebfb05041" providerId="AD"/>
  <p188:author id="{E515ABC8-0D37-FAF7-97E3-4D5B14516D11}" name="Dr. Hendrik Hänke" initials="HH" userId="S::Hendrik.Haenke@welthungerhilfe.de::76ea45c0-14bc-45f1-af61-3a72f446b17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BE4C5"/>
    <a:srgbClr val="A99073"/>
    <a:srgbClr val="F7EDD2"/>
    <a:srgbClr val="2FAB16"/>
    <a:srgbClr val="ECE4C5"/>
    <a:srgbClr val="392B27"/>
    <a:srgbClr val="E6D9AF"/>
    <a:srgbClr val="D1D3D4"/>
    <a:srgbClr val="2EAC14"/>
    <a:srgbClr val="0D69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0CE245-3337-447A-8F6B-B909C5569251}" v="2" dt="2024-11-14T07:27:20.70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0" autoAdjust="0"/>
    <p:restoredTop sz="94731"/>
  </p:normalViewPr>
  <p:slideViewPr>
    <p:cSldViewPr snapToGrid="0">
      <p:cViewPr>
        <p:scale>
          <a:sx n="75" d="100"/>
          <a:sy n="75" d="100"/>
        </p:scale>
        <p:origin x="57" y="492"/>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1.fntdata"/><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font" Target="fonts/font9.fntdata"/><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font" Target="fonts/font6.fntdata"/><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1.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o Bratz" userId="2b1e9b8c-3ce9-4553-b24f-6ff8365b895c" providerId="ADAL" clId="{76366777-46D0-4662-8A94-98D740339926}"/>
    <pc:docChg chg="undo redo custSel addSld delSld modSld sldOrd modMainMaster">
      <pc:chgData name="Arno Bratz" userId="2b1e9b8c-3ce9-4553-b24f-6ff8365b895c" providerId="ADAL" clId="{76366777-46D0-4662-8A94-98D740339926}" dt="2024-11-12T13:25:48.223" v="2244" actId="1076"/>
      <pc:docMkLst>
        <pc:docMk/>
      </pc:docMkLst>
      <pc:sldChg chg="addSp delSp modSp mod ord setBg">
        <pc:chgData name="Arno Bratz" userId="2b1e9b8c-3ce9-4553-b24f-6ff8365b895c" providerId="ADAL" clId="{76366777-46D0-4662-8A94-98D740339926}" dt="2024-11-12T13:21:51.622" v="1955" actId="20577"/>
        <pc:sldMkLst>
          <pc:docMk/>
          <pc:sldMk cId="2020939450" sldId="2691"/>
        </pc:sldMkLst>
        <pc:spChg chg="del mod">
          <ac:chgData name="Arno Bratz" userId="2b1e9b8c-3ce9-4553-b24f-6ff8365b895c" providerId="ADAL" clId="{76366777-46D0-4662-8A94-98D740339926}" dt="2024-11-12T12:46:25.663" v="233" actId="478"/>
          <ac:spMkLst>
            <pc:docMk/>
            <pc:sldMk cId="2020939450" sldId="2691"/>
            <ac:spMk id="2" creationId="{B5B4A8DB-DEDB-F378-3387-9E9FC56C4057}"/>
          </ac:spMkLst>
        </pc:spChg>
        <pc:spChg chg="add mod">
          <ac:chgData name="Arno Bratz" userId="2b1e9b8c-3ce9-4553-b24f-6ff8365b895c" providerId="ADAL" clId="{76366777-46D0-4662-8A94-98D740339926}" dt="2024-11-12T12:55:39.255" v="411" actId="6549"/>
          <ac:spMkLst>
            <pc:docMk/>
            <pc:sldMk cId="2020939450" sldId="2691"/>
            <ac:spMk id="5" creationId="{7E7E5AE5-67D4-3117-242E-5A01549AA44B}"/>
          </ac:spMkLst>
        </pc:spChg>
        <pc:spChg chg="add mod">
          <ac:chgData name="Arno Bratz" userId="2b1e9b8c-3ce9-4553-b24f-6ff8365b895c" providerId="ADAL" clId="{76366777-46D0-4662-8A94-98D740339926}" dt="2024-11-12T12:46:26.370" v="234"/>
          <ac:spMkLst>
            <pc:docMk/>
            <pc:sldMk cId="2020939450" sldId="2691"/>
            <ac:spMk id="6" creationId="{329520C3-7EBD-5709-9FEC-76B0CB2DB8B8}"/>
          </ac:spMkLst>
        </pc:spChg>
        <pc:spChg chg="add mod">
          <ac:chgData name="Arno Bratz" userId="2b1e9b8c-3ce9-4553-b24f-6ff8365b895c" providerId="ADAL" clId="{76366777-46D0-4662-8A94-98D740339926}" dt="2024-11-12T12:46:26.370" v="234"/>
          <ac:spMkLst>
            <pc:docMk/>
            <pc:sldMk cId="2020939450" sldId="2691"/>
            <ac:spMk id="7" creationId="{4B59C0FF-F703-EB0C-28FE-BB9E6DE6F91C}"/>
          </ac:spMkLst>
        </pc:spChg>
        <pc:spChg chg="add mod">
          <ac:chgData name="Arno Bratz" userId="2b1e9b8c-3ce9-4553-b24f-6ff8365b895c" providerId="ADAL" clId="{76366777-46D0-4662-8A94-98D740339926}" dt="2024-11-12T12:46:26.370" v="234"/>
          <ac:spMkLst>
            <pc:docMk/>
            <pc:sldMk cId="2020939450" sldId="2691"/>
            <ac:spMk id="8" creationId="{4AB3B858-C807-9BC2-5A80-063978E1CC86}"/>
          </ac:spMkLst>
        </pc:spChg>
        <pc:spChg chg="add mod">
          <ac:chgData name="Arno Bratz" userId="2b1e9b8c-3ce9-4553-b24f-6ff8365b895c" providerId="ADAL" clId="{76366777-46D0-4662-8A94-98D740339926}" dt="2024-11-12T12:46:26.370" v="234"/>
          <ac:spMkLst>
            <pc:docMk/>
            <pc:sldMk cId="2020939450" sldId="2691"/>
            <ac:spMk id="9" creationId="{215C4251-C8A7-58AB-123D-0AD931298137}"/>
          </ac:spMkLst>
        </pc:spChg>
        <pc:spChg chg="add mod">
          <ac:chgData name="Arno Bratz" userId="2b1e9b8c-3ce9-4553-b24f-6ff8365b895c" providerId="ADAL" clId="{76366777-46D0-4662-8A94-98D740339926}" dt="2024-11-12T12:46:26.370" v="234"/>
          <ac:spMkLst>
            <pc:docMk/>
            <pc:sldMk cId="2020939450" sldId="2691"/>
            <ac:spMk id="10" creationId="{3DD39C4B-FA10-54B2-0BF6-73B54E34EA72}"/>
          </ac:spMkLst>
        </pc:spChg>
        <pc:spChg chg="add mod">
          <ac:chgData name="Arno Bratz" userId="2b1e9b8c-3ce9-4553-b24f-6ff8365b895c" providerId="ADAL" clId="{76366777-46D0-4662-8A94-98D740339926}" dt="2024-11-12T13:21:51.622" v="1955" actId="20577"/>
          <ac:spMkLst>
            <pc:docMk/>
            <pc:sldMk cId="2020939450" sldId="2691"/>
            <ac:spMk id="12" creationId="{B21C38BB-9866-99DC-FF7B-9F2D9D1668D2}"/>
          </ac:spMkLst>
        </pc:spChg>
        <pc:spChg chg="add del mod">
          <ac:chgData name="Arno Bratz" userId="2b1e9b8c-3ce9-4553-b24f-6ff8365b895c" providerId="ADAL" clId="{76366777-46D0-4662-8A94-98D740339926}" dt="2024-11-12T12:46:50.826" v="235" actId="478"/>
          <ac:spMkLst>
            <pc:docMk/>
            <pc:sldMk cId="2020939450" sldId="2691"/>
            <ac:spMk id="13" creationId="{CA8DD6D3-634B-BB59-2DF8-E69796240DB7}"/>
          </ac:spMkLst>
        </pc:spChg>
        <pc:spChg chg="del mod">
          <ac:chgData name="Arno Bratz" userId="2b1e9b8c-3ce9-4553-b24f-6ff8365b895c" providerId="ADAL" clId="{76366777-46D0-4662-8A94-98D740339926}" dt="2024-11-12T12:45:55.853" v="228" actId="21"/>
          <ac:spMkLst>
            <pc:docMk/>
            <pc:sldMk cId="2020939450" sldId="2691"/>
            <ac:spMk id="16" creationId="{72A0B51D-37EF-CB3E-6D56-965F39520741}"/>
          </ac:spMkLst>
        </pc:spChg>
        <pc:spChg chg="del mod">
          <ac:chgData name="Arno Bratz" userId="2b1e9b8c-3ce9-4553-b24f-6ff8365b895c" providerId="ADAL" clId="{76366777-46D0-4662-8A94-98D740339926}" dt="2024-11-12T12:45:55.853" v="228" actId="21"/>
          <ac:spMkLst>
            <pc:docMk/>
            <pc:sldMk cId="2020939450" sldId="2691"/>
            <ac:spMk id="17" creationId="{17D6C6C6-FE8B-ADA9-270D-2F6E6DEAFD97}"/>
          </ac:spMkLst>
        </pc:spChg>
        <pc:spChg chg="del mod">
          <ac:chgData name="Arno Bratz" userId="2b1e9b8c-3ce9-4553-b24f-6ff8365b895c" providerId="ADAL" clId="{76366777-46D0-4662-8A94-98D740339926}" dt="2024-11-12T12:45:55.853" v="228" actId="21"/>
          <ac:spMkLst>
            <pc:docMk/>
            <pc:sldMk cId="2020939450" sldId="2691"/>
            <ac:spMk id="18" creationId="{65174D9B-0C3C-841D-BDE3-A06F7644C7FA}"/>
          </ac:spMkLst>
        </pc:spChg>
        <pc:spChg chg="del mod">
          <ac:chgData name="Arno Bratz" userId="2b1e9b8c-3ce9-4553-b24f-6ff8365b895c" providerId="ADAL" clId="{76366777-46D0-4662-8A94-98D740339926}" dt="2024-11-12T12:45:55.853" v="228" actId="21"/>
          <ac:spMkLst>
            <pc:docMk/>
            <pc:sldMk cId="2020939450" sldId="2691"/>
            <ac:spMk id="19" creationId="{6DFED26C-D9B2-54B3-C0F1-D18E24AF5613}"/>
          </ac:spMkLst>
        </pc:spChg>
        <pc:spChg chg="del mod">
          <ac:chgData name="Arno Bratz" userId="2b1e9b8c-3ce9-4553-b24f-6ff8365b895c" providerId="ADAL" clId="{76366777-46D0-4662-8A94-98D740339926}" dt="2024-11-12T12:45:55.853" v="228" actId="21"/>
          <ac:spMkLst>
            <pc:docMk/>
            <pc:sldMk cId="2020939450" sldId="2691"/>
            <ac:spMk id="20" creationId="{D85789A7-8E27-3A76-CFBC-49AF72FE9C59}"/>
          </ac:spMkLst>
        </pc:spChg>
        <pc:spChg chg="del">
          <ac:chgData name="Arno Bratz" userId="2b1e9b8c-3ce9-4553-b24f-6ff8365b895c" providerId="ADAL" clId="{76366777-46D0-4662-8A94-98D740339926}" dt="2024-11-12T12:46:20.738" v="231" actId="478"/>
          <ac:spMkLst>
            <pc:docMk/>
            <pc:sldMk cId="2020939450" sldId="2691"/>
            <ac:spMk id="26" creationId="{9274A4C9-F080-46B4-D69B-BA06E11A0B68}"/>
          </ac:spMkLst>
        </pc:spChg>
        <pc:spChg chg="del">
          <ac:chgData name="Arno Bratz" userId="2b1e9b8c-3ce9-4553-b24f-6ff8365b895c" providerId="ADAL" clId="{76366777-46D0-4662-8A94-98D740339926}" dt="2024-11-12T12:46:20.738" v="231" actId="478"/>
          <ac:spMkLst>
            <pc:docMk/>
            <pc:sldMk cId="2020939450" sldId="2691"/>
            <ac:spMk id="28" creationId="{C784A766-2FD9-B8DD-D01A-B6F5C6B08803}"/>
          </ac:spMkLst>
        </pc:spChg>
        <pc:grpChg chg="add mod">
          <ac:chgData name="Arno Bratz" userId="2b1e9b8c-3ce9-4553-b24f-6ff8365b895c" providerId="ADAL" clId="{76366777-46D0-4662-8A94-98D740339926}" dt="2024-11-12T12:43:57.357" v="226" actId="164"/>
          <ac:grpSpMkLst>
            <pc:docMk/>
            <pc:sldMk cId="2020939450" sldId="2691"/>
            <ac:grpSpMk id="4" creationId="{AD4DE527-8083-A132-D4A0-FD675CC4CC0A}"/>
          </ac:grpSpMkLst>
        </pc:grpChg>
        <pc:picChg chg="add del mod ord">
          <ac:chgData name="Arno Bratz" userId="2b1e9b8c-3ce9-4553-b24f-6ff8365b895c" providerId="ADAL" clId="{76366777-46D0-4662-8A94-98D740339926}" dt="2024-11-12T12:45:55.853" v="228" actId="21"/>
          <ac:picMkLst>
            <pc:docMk/>
            <pc:sldMk cId="2020939450" sldId="2691"/>
            <ac:picMk id="3" creationId="{B1799D9F-E22C-4292-31E0-458EEF252A38}"/>
          </ac:picMkLst>
        </pc:picChg>
        <pc:picChg chg="add mod">
          <ac:chgData name="Arno Bratz" userId="2b1e9b8c-3ce9-4553-b24f-6ff8365b895c" providerId="ADAL" clId="{76366777-46D0-4662-8A94-98D740339926}" dt="2024-11-12T12:46:59.574" v="236"/>
          <ac:picMkLst>
            <pc:docMk/>
            <pc:sldMk cId="2020939450" sldId="2691"/>
            <ac:picMk id="14" creationId="{B0DA590D-6D99-EC87-975B-9856B887E818}"/>
          </ac:picMkLst>
        </pc:picChg>
        <pc:picChg chg="add mod">
          <ac:chgData name="Arno Bratz" userId="2b1e9b8c-3ce9-4553-b24f-6ff8365b895c" providerId="ADAL" clId="{76366777-46D0-4662-8A94-98D740339926}" dt="2024-11-12T12:50:04.435" v="260" actId="14100"/>
          <ac:picMkLst>
            <pc:docMk/>
            <pc:sldMk cId="2020939450" sldId="2691"/>
            <ac:picMk id="15" creationId="{A333F064-BA52-3B75-58A5-FA88A440B1EF}"/>
          </ac:picMkLst>
        </pc:picChg>
        <pc:picChg chg="add del mod ord">
          <ac:chgData name="Arno Bratz" userId="2b1e9b8c-3ce9-4553-b24f-6ff8365b895c" providerId="ADAL" clId="{76366777-46D0-4662-8A94-98D740339926}" dt="2024-11-12T12:54:17.557" v="314" actId="21"/>
          <ac:picMkLst>
            <pc:docMk/>
            <pc:sldMk cId="2020939450" sldId="2691"/>
            <ac:picMk id="21" creationId="{EDB59949-FC68-0DA5-3805-48B3A0A7ACCF}"/>
          </ac:picMkLst>
        </pc:picChg>
        <pc:cxnChg chg="add del mod">
          <ac:chgData name="Arno Bratz" userId="2b1e9b8c-3ce9-4553-b24f-6ff8365b895c" providerId="ADAL" clId="{76366777-46D0-4662-8A94-98D740339926}" dt="2024-11-12T12:55:41.664" v="412" actId="478"/>
          <ac:cxnSpMkLst>
            <pc:docMk/>
            <pc:sldMk cId="2020939450" sldId="2691"/>
            <ac:cxnSpMk id="11" creationId="{3E959116-B707-B14D-3BA8-32BC533218BA}"/>
          </ac:cxnSpMkLst>
        </pc:cxnChg>
        <pc:cxnChg chg="del">
          <ac:chgData name="Arno Bratz" userId="2b1e9b8c-3ce9-4553-b24f-6ff8365b895c" providerId="ADAL" clId="{76366777-46D0-4662-8A94-98D740339926}" dt="2024-11-12T12:46:20.738" v="231" actId="478"/>
          <ac:cxnSpMkLst>
            <pc:docMk/>
            <pc:sldMk cId="2020939450" sldId="2691"/>
            <ac:cxnSpMk id="24" creationId="{2F84FA2B-F4DA-3A07-3982-74CAEC71236F}"/>
          </ac:cxnSpMkLst>
        </pc:cxnChg>
      </pc:sldChg>
      <pc:sldChg chg="modSp mod ord">
        <pc:chgData name="Arno Bratz" userId="2b1e9b8c-3ce9-4553-b24f-6ff8365b895c" providerId="ADAL" clId="{76366777-46D0-4662-8A94-98D740339926}" dt="2024-11-12T13:25:48.223" v="2244" actId="1076"/>
        <pc:sldMkLst>
          <pc:docMk/>
          <pc:sldMk cId="908531803" sldId="2722"/>
        </pc:sldMkLst>
        <pc:spChg chg="mod">
          <ac:chgData name="Arno Bratz" userId="2b1e9b8c-3ce9-4553-b24f-6ff8365b895c" providerId="ADAL" clId="{76366777-46D0-4662-8A94-98D740339926}" dt="2024-11-12T13:25:48.223" v="2244" actId="1076"/>
          <ac:spMkLst>
            <pc:docMk/>
            <pc:sldMk cId="908531803" sldId="2722"/>
            <ac:spMk id="4" creationId="{D889534A-D0BC-7710-EAC1-C51D37EBC891}"/>
          </ac:spMkLst>
        </pc:spChg>
        <pc:spChg chg="mod">
          <ac:chgData name="Arno Bratz" userId="2b1e9b8c-3ce9-4553-b24f-6ff8365b895c" providerId="ADAL" clId="{76366777-46D0-4662-8A94-98D740339926}" dt="2024-11-12T13:25:35.458" v="2240" actId="20577"/>
          <ac:spMkLst>
            <pc:docMk/>
            <pc:sldMk cId="908531803" sldId="2722"/>
            <ac:spMk id="26" creationId="{CA7441A7-6CA4-4040-FA5E-251E47962560}"/>
          </ac:spMkLst>
        </pc:spChg>
      </pc:sldChg>
      <pc:sldChg chg="addSp delSp modSp del mod ord">
        <pc:chgData name="Arno Bratz" userId="2b1e9b8c-3ce9-4553-b24f-6ff8365b895c" providerId="ADAL" clId="{76366777-46D0-4662-8A94-98D740339926}" dt="2024-11-12T13:01:51.099" v="908" actId="47"/>
        <pc:sldMkLst>
          <pc:docMk/>
          <pc:sldMk cId="416640637" sldId="4756"/>
        </pc:sldMkLst>
        <pc:spChg chg="del">
          <ac:chgData name="Arno Bratz" userId="2b1e9b8c-3ce9-4553-b24f-6ff8365b895c" providerId="ADAL" clId="{76366777-46D0-4662-8A94-98D740339926}" dt="2024-11-12T12:42:12.115" v="209" actId="478"/>
          <ac:spMkLst>
            <pc:docMk/>
            <pc:sldMk cId="416640637" sldId="4756"/>
            <ac:spMk id="4" creationId="{5164B182-EB15-1F9B-B95D-91D63F60BE8C}"/>
          </ac:spMkLst>
        </pc:spChg>
        <pc:spChg chg="del">
          <ac:chgData name="Arno Bratz" userId="2b1e9b8c-3ce9-4553-b24f-6ff8365b895c" providerId="ADAL" clId="{76366777-46D0-4662-8A94-98D740339926}" dt="2024-11-12T12:42:31.034" v="212" actId="478"/>
          <ac:spMkLst>
            <pc:docMk/>
            <pc:sldMk cId="416640637" sldId="4756"/>
            <ac:spMk id="5" creationId="{44AFBA6F-B093-9AE7-8597-E4FCFE30B777}"/>
          </ac:spMkLst>
        </pc:spChg>
        <pc:spChg chg="add del mod">
          <ac:chgData name="Arno Bratz" userId="2b1e9b8c-3ce9-4553-b24f-6ff8365b895c" providerId="ADAL" clId="{76366777-46D0-4662-8A94-98D740339926}" dt="2024-11-12T12:42:33.208" v="213" actId="478"/>
          <ac:spMkLst>
            <pc:docMk/>
            <pc:sldMk cId="416640637" sldId="4756"/>
            <ac:spMk id="7" creationId="{A0526B64-9301-1D5B-136C-74AE8C9DBD26}"/>
          </ac:spMkLst>
        </pc:spChg>
        <pc:spChg chg="add del mod">
          <ac:chgData name="Arno Bratz" userId="2b1e9b8c-3ce9-4553-b24f-6ff8365b895c" providerId="ADAL" clId="{76366777-46D0-4662-8A94-98D740339926}" dt="2024-11-12T12:42:34.899" v="214" actId="478"/>
          <ac:spMkLst>
            <pc:docMk/>
            <pc:sldMk cId="416640637" sldId="4756"/>
            <ac:spMk id="10" creationId="{899263E6-F2E2-8BFC-0DEA-41030A7DE343}"/>
          </ac:spMkLst>
        </pc:spChg>
        <pc:spChg chg="del">
          <ac:chgData name="Arno Bratz" userId="2b1e9b8c-3ce9-4553-b24f-6ff8365b895c" providerId="ADAL" clId="{76366777-46D0-4662-8A94-98D740339926}" dt="2024-11-12T12:51:56.115" v="267" actId="478"/>
          <ac:spMkLst>
            <pc:docMk/>
            <pc:sldMk cId="416640637" sldId="4756"/>
            <ac:spMk id="11" creationId="{6A0BC2FA-EDF7-3623-639D-05DFE34A16C8}"/>
          </ac:spMkLst>
        </pc:spChg>
        <pc:spChg chg="add mod">
          <ac:chgData name="Arno Bratz" userId="2b1e9b8c-3ce9-4553-b24f-6ff8365b895c" providerId="ADAL" clId="{76366777-46D0-4662-8A94-98D740339926}" dt="2024-11-12T12:42:35.930" v="215"/>
          <ac:spMkLst>
            <pc:docMk/>
            <pc:sldMk cId="416640637" sldId="4756"/>
            <ac:spMk id="12" creationId="{C9C77E41-5E99-1D62-5EB9-FC82439781A1}"/>
          </ac:spMkLst>
        </pc:spChg>
        <pc:spChg chg="add mod">
          <ac:chgData name="Arno Bratz" userId="2b1e9b8c-3ce9-4553-b24f-6ff8365b895c" providerId="ADAL" clId="{76366777-46D0-4662-8A94-98D740339926}" dt="2024-11-12T12:42:35.930" v="215"/>
          <ac:spMkLst>
            <pc:docMk/>
            <pc:sldMk cId="416640637" sldId="4756"/>
            <ac:spMk id="13" creationId="{A937E654-C711-B5AC-D8A6-4283E5B1E421}"/>
          </ac:spMkLst>
        </pc:spChg>
        <pc:spChg chg="add mod">
          <ac:chgData name="Arno Bratz" userId="2b1e9b8c-3ce9-4553-b24f-6ff8365b895c" providerId="ADAL" clId="{76366777-46D0-4662-8A94-98D740339926}" dt="2024-11-12T12:42:35.930" v="215"/>
          <ac:spMkLst>
            <pc:docMk/>
            <pc:sldMk cId="416640637" sldId="4756"/>
            <ac:spMk id="14" creationId="{E25A47B9-5E5F-53EA-49FF-E0AE57D1DD65}"/>
          </ac:spMkLst>
        </pc:spChg>
        <pc:spChg chg="add del mod">
          <ac:chgData name="Arno Bratz" userId="2b1e9b8c-3ce9-4553-b24f-6ff8365b895c" providerId="ADAL" clId="{76366777-46D0-4662-8A94-98D740339926}" dt="2024-11-12T12:51:56.115" v="267" actId="478"/>
          <ac:spMkLst>
            <pc:docMk/>
            <pc:sldMk cId="416640637" sldId="4756"/>
            <ac:spMk id="15" creationId="{2229F447-E58F-271D-A4CF-3266D2F0B688}"/>
          </ac:spMkLst>
        </pc:spChg>
        <pc:spChg chg="add del mod">
          <ac:chgData name="Arno Bratz" userId="2b1e9b8c-3ce9-4553-b24f-6ff8365b895c" providerId="ADAL" clId="{76366777-46D0-4662-8A94-98D740339926}" dt="2024-11-12T12:51:56.115" v="267" actId="478"/>
          <ac:spMkLst>
            <pc:docMk/>
            <pc:sldMk cId="416640637" sldId="4756"/>
            <ac:spMk id="16" creationId="{BF43E418-DA3E-F159-8F01-73AF33D0B894}"/>
          </ac:spMkLst>
        </pc:spChg>
        <pc:spChg chg="add del mod">
          <ac:chgData name="Arno Bratz" userId="2b1e9b8c-3ce9-4553-b24f-6ff8365b895c" providerId="ADAL" clId="{76366777-46D0-4662-8A94-98D740339926}" dt="2024-11-12T12:51:56.115" v="267" actId="478"/>
          <ac:spMkLst>
            <pc:docMk/>
            <pc:sldMk cId="416640637" sldId="4756"/>
            <ac:spMk id="17" creationId="{A3977FCB-E7D1-E36A-9A6A-49918CED216B}"/>
          </ac:spMkLst>
        </pc:spChg>
        <pc:spChg chg="add del mod">
          <ac:chgData name="Arno Bratz" userId="2b1e9b8c-3ce9-4553-b24f-6ff8365b895c" providerId="ADAL" clId="{76366777-46D0-4662-8A94-98D740339926}" dt="2024-11-12T12:51:56.115" v="267" actId="478"/>
          <ac:spMkLst>
            <pc:docMk/>
            <pc:sldMk cId="416640637" sldId="4756"/>
            <ac:spMk id="18" creationId="{BBD63923-5E38-DAA9-C72F-F2BCC172CAD1}"/>
          </ac:spMkLst>
        </pc:spChg>
        <pc:spChg chg="add mod">
          <ac:chgData name="Arno Bratz" userId="2b1e9b8c-3ce9-4553-b24f-6ff8365b895c" providerId="ADAL" clId="{76366777-46D0-4662-8A94-98D740339926}" dt="2024-11-12T12:52:41.591" v="303" actId="207"/>
          <ac:spMkLst>
            <pc:docMk/>
            <pc:sldMk cId="416640637" sldId="4756"/>
            <ac:spMk id="19" creationId="{1F463F03-8B3C-F6A2-BCC5-2C607E8B2B87}"/>
          </ac:spMkLst>
        </pc:spChg>
        <pc:picChg chg="del">
          <ac:chgData name="Arno Bratz" userId="2b1e9b8c-3ce9-4553-b24f-6ff8365b895c" providerId="ADAL" clId="{76366777-46D0-4662-8A94-98D740339926}" dt="2024-11-12T12:51:56.115" v="267" actId="478"/>
          <ac:picMkLst>
            <pc:docMk/>
            <pc:sldMk cId="416640637" sldId="4756"/>
            <ac:picMk id="2" creationId="{D111C30B-A402-9F53-F8F7-7513BC60413E}"/>
          </ac:picMkLst>
        </pc:picChg>
        <pc:picChg chg="del">
          <ac:chgData name="Arno Bratz" userId="2b1e9b8c-3ce9-4553-b24f-6ff8365b895c" providerId="ADAL" clId="{76366777-46D0-4662-8A94-98D740339926}" dt="2024-11-12T12:51:56.115" v="267" actId="478"/>
          <ac:picMkLst>
            <pc:docMk/>
            <pc:sldMk cId="416640637" sldId="4756"/>
            <ac:picMk id="6" creationId="{291C11DC-8852-0867-84F1-BA6BE90F59A9}"/>
          </ac:picMkLst>
        </pc:picChg>
        <pc:picChg chg="add del">
          <ac:chgData name="Arno Bratz" userId="2b1e9b8c-3ce9-4553-b24f-6ff8365b895c" providerId="ADAL" clId="{76366777-46D0-4662-8A94-98D740339926}" dt="2024-11-12T12:51:56.115" v="267" actId="478"/>
          <ac:picMkLst>
            <pc:docMk/>
            <pc:sldMk cId="416640637" sldId="4756"/>
            <ac:picMk id="9" creationId="{69C7B538-6111-CFF9-2100-96007EC014C6}"/>
          </ac:picMkLst>
        </pc:picChg>
      </pc:sldChg>
      <pc:sldChg chg="addSp modSp mod">
        <pc:chgData name="Arno Bratz" userId="2b1e9b8c-3ce9-4553-b24f-6ff8365b895c" providerId="ADAL" clId="{76366777-46D0-4662-8A94-98D740339926}" dt="2024-11-12T12:38:09.589" v="30" actId="1035"/>
        <pc:sldMkLst>
          <pc:docMk/>
          <pc:sldMk cId="2231988005" sldId="4757"/>
        </pc:sldMkLst>
        <pc:spChg chg="add mod">
          <ac:chgData name="Arno Bratz" userId="2b1e9b8c-3ce9-4553-b24f-6ff8365b895c" providerId="ADAL" clId="{76366777-46D0-4662-8A94-98D740339926}" dt="2024-11-12T12:38:09.589" v="30" actId="1035"/>
          <ac:spMkLst>
            <pc:docMk/>
            <pc:sldMk cId="2231988005" sldId="4757"/>
            <ac:spMk id="6" creationId="{71AD8FC3-7F19-BAED-1A1B-DBBCF0CFE1F9}"/>
          </ac:spMkLst>
        </pc:spChg>
        <pc:spChg chg="add mod">
          <ac:chgData name="Arno Bratz" userId="2b1e9b8c-3ce9-4553-b24f-6ff8365b895c" providerId="ADAL" clId="{76366777-46D0-4662-8A94-98D740339926}" dt="2024-11-12T12:38:09.589" v="30" actId="1035"/>
          <ac:spMkLst>
            <pc:docMk/>
            <pc:sldMk cId="2231988005" sldId="4757"/>
            <ac:spMk id="7" creationId="{79245D41-477C-ED7E-1D63-95D8DFCA52D9}"/>
          </ac:spMkLst>
        </pc:spChg>
      </pc:sldChg>
      <pc:sldChg chg="addSp delSp modSp mod ord">
        <pc:chgData name="Arno Bratz" userId="2b1e9b8c-3ce9-4553-b24f-6ff8365b895c" providerId="ADAL" clId="{76366777-46D0-4662-8A94-98D740339926}" dt="2024-11-12T13:14:56.691" v="1687"/>
        <pc:sldMkLst>
          <pc:docMk/>
          <pc:sldMk cId="3241973847" sldId="4760"/>
        </pc:sldMkLst>
        <pc:spChg chg="mod">
          <ac:chgData name="Arno Bratz" userId="2b1e9b8c-3ce9-4553-b24f-6ff8365b895c" providerId="ADAL" clId="{76366777-46D0-4662-8A94-98D740339926}" dt="2024-11-12T13:02:50.634" v="916" actId="1076"/>
          <ac:spMkLst>
            <pc:docMk/>
            <pc:sldMk cId="3241973847" sldId="4760"/>
            <ac:spMk id="2" creationId="{42514576-59B2-9F70-0528-657601C46249}"/>
          </ac:spMkLst>
        </pc:spChg>
        <pc:spChg chg="mod">
          <ac:chgData name="Arno Bratz" userId="2b1e9b8c-3ce9-4553-b24f-6ff8365b895c" providerId="ADAL" clId="{76366777-46D0-4662-8A94-98D740339926}" dt="2024-11-12T13:11:34.557" v="1512" actId="20577"/>
          <ac:spMkLst>
            <pc:docMk/>
            <pc:sldMk cId="3241973847" sldId="4760"/>
            <ac:spMk id="3" creationId="{A9CFF039-4D99-AB29-E0B9-02DC43FD0CC1}"/>
          </ac:spMkLst>
        </pc:spChg>
        <pc:spChg chg="del mod">
          <ac:chgData name="Arno Bratz" userId="2b1e9b8c-3ce9-4553-b24f-6ff8365b895c" providerId="ADAL" clId="{76366777-46D0-4662-8A94-98D740339926}" dt="2024-11-12T13:03:09.354" v="920" actId="478"/>
          <ac:spMkLst>
            <pc:docMk/>
            <pc:sldMk cId="3241973847" sldId="4760"/>
            <ac:spMk id="10" creationId="{29FDE2E8-470B-5D69-31D5-74E2A31EF5BE}"/>
          </ac:spMkLst>
        </pc:spChg>
        <pc:spChg chg="add del mod">
          <ac:chgData name="Arno Bratz" userId="2b1e9b8c-3ce9-4553-b24f-6ff8365b895c" providerId="ADAL" clId="{76366777-46D0-4662-8A94-98D740339926}" dt="2024-11-12T13:03:19.332" v="923" actId="478"/>
          <ac:spMkLst>
            <pc:docMk/>
            <pc:sldMk cId="3241973847" sldId="4760"/>
            <ac:spMk id="11" creationId="{0B35DA69-BE6D-985F-9D57-89B7E2F24BF9}"/>
          </ac:spMkLst>
        </pc:spChg>
        <pc:spChg chg="add del mod">
          <ac:chgData name="Arno Bratz" userId="2b1e9b8c-3ce9-4553-b24f-6ff8365b895c" providerId="ADAL" clId="{76366777-46D0-4662-8A94-98D740339926}" dt="2024-11-12T13:03:16.822" v="922" actId="478"/>
          <ac:spMkLst>
            <pc:docMk/>
            <pc:sldMk cId="3241973847" sldId="4760"/>
            <ac:spMk id="13" creationId="{B4FC6E3D-D7DE-DE33-D40D-0655E80DA645}"/>
          </ac:spMkLst>
        </pc:spChg>
        <pc:spChg chg="add del mod">
          <ac:chgData name="Arno Bratz" userId="2b1e9b8c-3ce9-4553-b24f-6ff8365b895c" providerId="ADAL" clId="{76366777-46D0-4662-8A94-98D740339926}" dt="2024-11-12T13:06:24.963" v="977" actId="2085"/>
          <ac:spMkLst>
            <pc:docMk/>
            <pc:sldMk cId="3241973847" sldId="4760"/>
            <ac:spMk id="14" creationId="{9C87A782-D407-C817-55D9-0F4230DF3571}"/>
          </ac:spMkLst>
        </pc:spChg>
        <pc:spChg chg="mod">
          <ac:chgData name="Arno Bratz" userId="2b1e9b8c-3ce9-4553-b24f-6ff8365b895c" providerId="ADAL" clId="{76366777-46D0-4662-8A94-98D740339926}" dt="2024-11-12T13:09:55.745" v="1416" actId="14100"/>
          <ac:spMkLst>
            <pc:docMk/>
            <pc:sldMk cId="3241973847" sldId="4760"/>
            <ac:spMk id="16" creationId="{558A3F0A-9527-F4A4-106A-693E19B1A40D}"/>
          </ac:spMkLst>
        </pc:spChg>
        <pc:spChg chg="add del mod">
          <ac:chgData name="Arno Bratz" userId="2b1e9b8c-3ce9-4553-b24f-6ff8365b895c" providerId="ADAL" clId="{76366777-46D0-4662-8A94-98D740339926}" dt="2024-11-12T13:06:26.734" v="987" actId="478"/>
          <ac:spMkLst>
            <pc:docMk/>
            <pc:sldMk cId="3241973847" sldId="4760"/>
            <ac:spMk id="18" creationId="{4BAF90B3-BB0A-C257-D079-D55CC8589CB7}"/>
          </ac:spMkLst>
        </pc:spChg>
        <pc:spChg chg="del mod">
          <ac:chgData name="Arno Bratz" userId="2b1e9b8c-3ce9-4553-b24f-6ff8365b895c" providerId="ADAL" clId="{76366777-46D0-4662-8A94-98D740339926}" dt="2024-11-12T13:03:13.878" v="921" actId="478"/>
          <ac:spMkLst>
            <pc:docMk/>
            <pc:sldMk cId="3241973847" sldId="4760"/>
            <ac:spMk id="19" creationId="{4B969F95-1EFA-6E9D-6771-A9DE0554C398}"/>
          </ac:spMkLst>
        </pc:spChg>
        <pc:spChg chg="add del mod">
          <ac:chgData name="Arno Bratz" userId="2b1e9b8c-3ce9-4553-b24f-6ff8365b895c" providerId="ADAL" clId="{76366777-46D0-4662-8A94-98D740339926}" dt="2024-11-12T13:06:26.991" v="988" actId="478"/>
          <ac:spMkLst>
            <pc:docMk/>
            <pc:sldMk cId="3241973847" sldId="4760"/>
            <ac:spMk id="22" creationId="{74E01E7E-EC5A-C898-FBAD-B8F311CC29D5}"/>
          </ac:spMkLst>
        </pc:spChg>
        <pc:spChg chg="add mod">
          <ac:chgData name="Arno Bratz" userId="2b1e9b8c-3ce9-4553-b24f-6ff8365b895c" providerId="ADAL" clId="{76366777-46D0-4662-8A94-98D740339926}" dt="2024-11-12T13:12:27.408" v="1532" actId="1076"/>
          <ac:spMkLst>
            <pc:docMk/>
            <pc:sldMk cId="3241973847" sldId="4760"/>
            <ac:spMk id="23" creationId="{FE69201D-6F3A-9441-E0CE-712845C54F02}"/>
          </ac:spMkLst>
        </pc:spChg>
        <pc:spChg chg="add mod">
          <ac:chgData name="Arno Bratz" userId="2b1e9b8c-3ce9-4553-b24f-6ff8365b895c" providerId="ADAL" clId="{76366777-46D0-4662-8A94-98D740339926}" dt="2024-11-12T13:13:04.237" v="1554" actId="14100"/>
          <ac:spMkLst>
            <pc:docMk/>
            <pc:sldMk cId="3241973847" sldId="4760"/>
            <ac:spMk id="24" creationId="{D45ACA9A-F01C-1FBA-360C-94F8AB1823BB}"/>
          </ac:spMkLst>
        </pc:spChg>
        <pc:spChg chg="add mod">
          <ac:chgData name="Arno Bratz" userId="2b1e9b8c-3ce9-4553-b24f-6ff8365b895c" providerId="ADAL" clId="{76366777-46D0-4662-8A94-98D740339926}" dt="2024-11-12T13:14:15.293" v="1684" actId="20577"/>
          <ac:spMkLst>
            <pc:docMk/>
            <pc:sldMk cId="3241973847" sldId="4760"/>
            <ac:spMk id="25" creationId="{3E4D0E5B-28D8-9AE5-28A6-66E4CC616026}"/>
          </ac:spMkLst>
        </pc:spChg>
        <pc:spChg chg="add mod">
          <ac:chgData name="Arno Bratz" userId="2b1e9b8c-3ce9-4553-b24f-6ff8365b895c" providerId="ADAL" clId="{76366777-46D0-4662-8A94-98D740339926}" dt="2024-11-12T13:14:18.154" v="1685" actId="20577"/>
          <ac:spMkLst>
            <pc:docMk/>
            <pc:sldMk cId="3241973847" sldId="4760"/>
            <ac:spMk id="26" creationId="{E15DBA6A-DF82-4745-1C53-CBF59B028BA4}"/>
          </ac:spMkLst>
        </pc:spChg>
        <pc:spChg chg="add del mod">
          <ac:chgData name="Arno Bratz" userId="2b1e9b8c-3ce9-4553-b24f-6ff8365b895c" providerId="ADAL" clId="{76366777-46D0-4662-8A94-98D740339926}" dt="2024-11-12T13:06:24.838" v="976" actId="478"/>
          <ac:spMkLst>
            <pc:docMk/>
            <pc:sldMk cId="3241973847" sldId="4760"/>
            <ac:spMk id="31" creationId="{35F040D6-D8A6-815F-BDBD-503198BE1575}"/>
          </ac:spMkLst>
        </pc:spChg>
        <pc:spChg chg="mod">
          <ac:chgData name="Arno Bratz" userId="2b1e9b8c-3ce9-4553-b24f-6ff8365b895c" providerId="ADAL" clId="{76366777-46D0-4662-8A94-98D740339926}" dt="2024-11-12T13:12:34.112" v="1535" actId="20577"/>
          <ac:spMkLst>
            <pc:docMk/>
            <pc:sldMk cId="3241973847" sldId="4760"/>
            <ac:spMk id="56" creationId="{8422E2E7-0759-B2BA-BF37-2726E2DB30BD}"/>
          </ac:spMkLst>
        </pc:spChg>
        <pc:grpChg chg="mod">
          <ac:chgData name="Arno Bratz" userId="2b1e9b8c-3ce9-4553-b24f-6ff8365b895c" providerId="ADAL" clId="{76366777-46D0-4662-8A94-98D740339926}" dt="2024-11-12T13:06:25.181" v="978" actId="1076"/>
          <ac:grpSpMkLst>
            <pc:docMk/>
            <pc:sldMk cId="3241973847" sldId="4760"/>
            <ac:grpSpMk id="7" creationId="{9F476A74-ABCE-B171-06E0-EAF9C0C2E836}"/>
          </ac:grpSpMkLst>
        </pc:grpChg>
        <pc:picChg chg="mod modCrop">
          <ac:chgData name="Arno Bratz" userId="2b1e9b8c-3ce9-4553-b24f-6ff8365b895c" providerId="ADAL" clId="{76366777-46D0-4662-8A94-98D740339926}" dt="2024-11-12T13:06:24.279" v="973" actId="18131"/>
          <ac:picMkLst>
            <pc:docMk/>
            <pc:sldMk cId="3241973847" sldId="4760"/>
            <ac:picMk id="5" creationId="{760E9716-0F18-0B5C-7F00-5701E043EC29}"/>
          </ac:picMkLst>
        </pc:picChg>
        <pc:picChg chg="del">
          <ac:chgData name="Arno Bratz" userId="2b1e9b8c-3ce9-4553-b24f-6ff8365b895c" providerId="ADAL" clId="{76366777-46D0-4662-8A94-98D740339926}" dt="2024-11-12T13:02:53.050" v="917" actId="478"/>
          <ac:picMkLst>
            <pc:docMk/>
            <pc:sldMk cId="3241973847" sldId="4760"/>
            <ac:picMk id="6" creationId="{204BDC34-AF00-7579-2E96-E00AB7FD004E}"/>
          </ac:picMkLst>
        </pc:picChg>
        <pc:picChg chg="add mod">
          <ac:chgData name="Arno Bratz" userId="2b1e9b8c-3ce9-4553-b24f-6ff8365b895c" providerId="ADAL" clId="{76366777-46D0-4662-8A94-98D740339926}" dt="2024-11-12T13:04:46.955" v="933"/>
          <ac:picMkLst>
            <pc:docMk/>
            <pc:sldMk cId="3241973847" sldId="4760"/>
            <ac:picMk id="15" creationId="{D60B5BDC-98AE-6E1E-5AD6-876E42A3CC58}"/>
          </ac:picMkLst>
        </pc:picChg>
      </pc:sldChg>
      <pc:sldChg chg="modSp mod ord modTransition">
        <pc:chgData name="Arno Bratz" userId="2b1e9b8c-3ce9-4553-b24f-6ff8365b895c" providerId="ADAL" clId="{76366777-46D0-4662-8A94-98D740339926}" dt="2024-11-12T13:16:30.422" v="1708"/>
        <pc:sldMkLst>
          <pc:docMk/>
          <pc:sldMk cId="3438351356" sldId="4762"/>
        </pc:sldMkLst>
        <pc:spChg chg="mod">
          <ac:chgData name="Arno Bratz" userId="2b1e9b8c-3ce9-4553-b24f-6ff8365b895c" providerId="ADAL" clId="{76366777-46D0-4662-8A94-98D740339926}" dt="2024-11-12T12:39:07.754" v="32" actId="1076"/>
          <ac:spMkLst>
            <pc:docMk/>
            <pc:sldMk cId="3438351356" sldId="4762"/>
            <ac:spMk id="6" creationId="{0B9343B1-8799-7789-F543-D0F3E10A05C7}"/>
          </ac:spMkLst>
        </pc:spChg>
        <pc:spChg chg="mod">
          <ac:chgData name="Arno Bratz" userId="2b1e9b8c-3ce9-4553-b24f-6ff8365b895c" providerId="ADAL" clId="{76366777-46D0-4662-8A94-98D740339926}" dt="2024-11-12T12:39:07.754" v="32" actId="1076"/>
          <ac:spMkLst>
            <pc:docMk/>
            <pc:sldMk cId="3438351356" sldId="4762"/>
            <ac:spMk id="7" creationId="{35773B09-F6E8-EB79-17A9-EC2D225C6E17}"/>
          </ac:spMkLst>
        </pc:spChg>
      </pc:sldChg>
      <pc:sldChg chg="add del setBg">
        <pc:chgData name="Arno Bratz" userId="2b1e9b8c-3ce9-4553-b24f-6ff8365b895c" providerId="ADAL" clId="{76366777-46D0-4662-8A94-98D740339926}" dt="2024-11-12T12:43:17.558" v="222" actId="47"/>
        <pc:sldMkLst>
          <pc:docMk/>
          <pc:sldMk cId="2833784694" sldId="4763"/>
        </pc:sldMkLst>
      </pc:sldChg>
      <pc:sldChg chg="add">
        <pc:chgData name="Arno Bratz" userId="2b1e9b8c-3ce9-4553-b24f-6ff8365b895c" providerId="ADAL" clId="{76366777-46D0-4662-8A94-98D740339926}" dt="2024-11-12T12:43:13.963" v="221" actId="2890"/>
        <pc:sldMkLst>
          <pc:docMk/>
          <pc:sldMk cId="3270737216" sldId="4764"/>
        </pc:sldMkLst>
      </pc:sldChg>
      <pc:sldChg chg="addSp delSp modSp new del mod setBg">
        <pc:chgData name="Arno Bratz" userId="2b1e9b8c-3ce9-4553-b24f-6ff8365b895c" providerId="ADAL" clId="{76366777-46D0-4662-8A94-98D740339926}" dt="2024-11-12T12:49:07.410" v="249" actId="47"/>
        <pc:sldMkLst>
          <pc:docMk/>
          <pc:sldMk cId="1223467438" sldId="4765"/>
        </pc:sldMkLst>
        <pc:spChg chg="del">
          <ac:chgData name="Arno Bratz" userId="2b1e9b8c-3ce9-4553-b24f-6ff8365b895c" providerId="ADAL" clId="{76366777-46D0-4662-8A94-98D740339926}" dt="2024-11-12T12:47:46.922" v="238" actId="478"/>
          <ac:spMkLst>
            <pc:docMk/>
            <pc:sldMk cId="1223467438" sldId="4765"/>
            <ac:spMk id="2" creationId="{D97191A0-08F7-0711-FA7C-F73162DF2209}"/>
          </ac:spMkLst>
        </pc:spChg>
        <pc:spChg chg="del">
          <ac:chgData name="Arno Bratz" userId="2b1e9b8c-3ce9-4553-b24f-6ff8365b895c" providerId="ADAL" clId="{76366777-46D0-4662-8A94-98D740339926}" dt="2024-11-12T12:47:46.922" v="238" actId="478"/>
          <ac:spMkLst>
            <pc:docMk/>
            <pc:sldMk cId="1223467438" sldId="4765"/>
            <ac:spMk id="3" creationId="{0D1531CC-935A-82CF-6014-EB216C338521}"/>
          </ac:spMkLst>
        </pc:spChg>
        <pc:spChg chg="del">
          <ac:chgData name="Arno Bratz" userId="2b1e9b8c-3ce9-4553-b24f-6ff8365b895c" providerId="ADAL" clId="{76366777-46D0-4662-8A94-98D740339926}" dt="2024-11-12T12:47:46.922" v="238" actId="478"/>
          <ac:spMkLst>
            <pc:docMk/>
            <pc:sldMk cId="1223467438" sldId="4765"/>
            <ac:spMk id="4" creationId="{16DCCCBE-A213-5D93-AD71-0DC78CE64E01}"/>
          </ac:spMkLst>
        </pc:spChg>
        <pc:spChg chg="del">
          <ac:chgData name="Arno Bratz" userId="2b1e9b8c-3ce9-4553-b24f-6ff8365b895c" providerId="ADAL" clId="{76366777-46D0-4662-8A94-98D740339926}" dt="2024-11-12T12:47:46.922" v="238" actId="478"/>
          <ac:spMkLst>
            <pc:docMk/>
            <pc:sldMk cId="1223467438" sldId="4765"/>
            <ac:spMk id="5" creationId="{85C97A44-32B7-BD73-1030-5837E24C2AA5}"/>
          </ac:spMkLst>
        </pc:spChg>
        <pc:spChg chg="add mod">
          <ac:chgData name="Arno Bratz" userId="2b1e9b8c-3ce9-4553-b24f-6ff8365b895c" providerId="ADAL" clId="{76366777-46D0-4662-8A94-98D740339926}" dt="2024-11-12T12:47:49.760" v="239"/>
          <ac:spMkLst>
            <pc:docMk/>
            <pc:sldMk cId="1223467438" sldId="4765"/>
            <ac:spMk id="6" creationId="{666B0F3A-F0B9-EE2F-E5E4-2DBF39B5A385}"/>
          </ac:spMkLst>
        </pc:spChg>
        <pc:spChg chg="add mod">
          <ac:chgData name="Arno Bratz" userId="2b1e9b8c-3ce9-4553-b24f-6ff8365b895c" providerId="ADAL" clId="{76366777-46D0-4662-8A94-98D740339926}" dt="2024-11-12T12:47:49.760" v="239"/>
          <ac:spMkLst>
            <pc:docMk/>
            <pc:sldMk cId="1223467438" sldId="4765"/>
            <ac:spMk id="7" creationId="{7A0EBF42-A37C-EE06-27A4-4DA55B7532D8}"/>
          </ac:spMkLst>
        </pc:spChg>
        <pc:spChg chg="add mod">
          <ac:chgData name="Arno Bratz" userId="2b1e9b8c-3ce9-4553-b24f-6ff8365b895c" providerId="ADAL" clId="{76366777-46D0-4662-8A94-98D740339926}" dt="2024-11-12T12:47:49.760" v="239"/>
          <ac:spMkLst>
            <pc:docMk/>
            <pc:sldMk cId="1223467438" sldId="4765"/>
            <ac:spMk id="8" creationId="{F7973D86-B32E-34CF-CCC0-C4345A1E5D57}"/>
          </ac:spMkLst>
        </pc:spChg>
        <pc:spChg chg="add mod">
          <ac:chgData name="Arno Bratz" userId="2b1e9b8c-3ce9-4553-b24f-6ff8365b895c" providerId="ADAL" clId="{76366777-46D0-4662-8A94-98D740339926}" dt="2024-11-12T12:47:49.760" v="239"/>
          <ac:spMkLst>
            <pc:docMk/>
            <pc:sldMk cId="1223467438" sldId="4765"/>
            <ac:spMk id="9" creationId="{A91D402C-F673-D286-CC76-BD27CA01EC00}"/>
          </ac:spMkLst>
        </pc:spChg>
        <pc:spChg chg="add mod">
          <ac:chgData name="Arno Bratz" userId="2b1e9b8c-3ce9-4553-b24f-6ff8365b895c" providerId="ADAL" clId="{76366777-46D0-4662-8A94-98D740339926}" dt="2024-11-12T12:47:49.760" v="239"/>
          <ac:spMkLst>
            <pc:docMk/>
            <pc:sldMk cId="1223467438" sldId="4765"/>
            <ac:spMk id="10" creationId="{CBC68E6B-8448-5B4D-F355-AAE934AFC8F2}"/>
          </ac:spMkLst>
        </pc:spChg>
        <pc:spChg chg="add mod">
          <ac:chgData name="Arno Bratz" userId="2b1e9b8c-3ce9-4553-b24f-6ff8365b895c" providerId="ADAL" clId="{76366777-46D0-4662-8A94-98D740339926}" dt="2024-11-12T12:47:49.760" v="239"/>
          <ac:spMkLst>
            <pc:docMk/>
            <pc:sldMk cId="1223467438" sldId="4765"/>
            <ac:spMk id="11" creationId="{0722F318-5103-A712-9ACE-C43FCAB54D45}"/>
          </ac:spMkLst>
        </pc:spChg>
        <pc:spChg chg="add mod">
          <ac:chgData name="Arno Bratz" userId="2b1e9b8c-3ce9-4553-b24f-6ff8365b895c" providerId="ADAL" clId="{76366777-46D0-4662-8A94-98D740339926}" dt="2024-11-12T12:47:49.760" v="239"/>
          <ac:spMkLst>
            <pc:docMk/>
            <pc:sldMk cId="1223467438" sldId="4765"/>
            <ac:spMk id="13" creationId="{4A3B3806-37EE-80A1-C35D-C69388A47703}"/>
          </ac:spMkLst>
        </pc:spChg>
        <pc:spChg chg="add mod">
          <ac:chgData name="Arno Bratz" userId="2b1e9b8c-3ce9-4553-b24f-6ff8365b895c" providerId="ADAL" clId="{76366777-46D0-4662-8A94-98D740339926}" dt="2024-11-12T12:47:53.281" v="240"/>
          <ac:spMkLst>
            <pc:docMk/>
            <pc:sldMk cId="1223467438" sldId="4765"/>
            <ac:spMk id="14" creationId="{D1773E58-FB12-2B94-54A4-BB7073796812}"/>
          </ac:spMkLst>
        </pc:spChg>
        <pc:spChg chg="add mod">
          <ac:chgData name="Arno Bratz" userId="2b1e9b8c-3ce9-4553-b24f-6ff8365b895c" providerId="ADAL" clId="{76366777-46D0-4662-8A94-98D740339926}" dt="2024-11-12T12:47:53.281" v="240"/>
          <ac:spMkLst>
            <pc:docMk/>
            <pc:sldMk cId="1223467438" sldId="4765"/>
            <ac:spMk id="15" creationId="{05B90D92-3499-DBB7-C32C-DB1EDEA05B9A}"/>
          </ac:spMkLst>
        </pc:spChg>
        <pc:spChg chg="add mod">
          <ac:chgData name="Arno Bratz" userId="2b1e9b8c-3ce9-4553-b24f-6ff8365b895c" providerId="ADAL" clId="{76366777-46D0-4662-8A94-98D740339926}" dt="2024-11-12T12:47:53.281" v="240"/>
          <ac:spMkLst>
            <pc:docMk/>
            <pc:sldMk cId="1223467438" sldId="4765"/>
            <ac:spMk id="16" creationId="{434F5930-3822-55E2-6CF1-7A4BC1FF38ED}"/>
          </ac:spMkLst>
        </pc:spChg>
        <pc:spChg chg="add mod">
          <ac:chgData name="Arno Bratz" userId="2b1e9b8c-3ce9-4553-b24f-6ff8365b895c" providerId="ADAL" clId="{76366777-46D0-4662-8A94-98D740339926}" dt="2024-11-12T12:47:53.281" v="240"/>
          <ac:spMkLst>
            <pc:docMk/>
            <pc:sldMk cId="1223467438" sldId="4765"/>
            <ac:spMk id="17" creationId="{C7CAE015-9C0E-7236-CE5D-E2F91FF486D8}"/>
          </ac:spMkLst>
        </pc:spChg>
        <pc:spChg chg="add mod">
          <ac:chgData name="Arno Bratz" userId="2b1e9b8c-3ce9-4553-b24f-6ff8365b895c" providerId="ADAL" clId="{76366777-46D0-4662-8A94-98D740339926}" dt="2024-11-12T12:47:53.281" v="240"/>
          <ac:spMkLst>
            <pc:docMk/>
            <pc:sldMk cId="1223467438" sldId="4765"/>
            <ac:spMk id="18" creationId="{1529F3F2-E7D2-1081-2A45-D042FC689BC2}"/>
          </ac:spMkLst>
        </pc:spChg>
        <pc:spChg chg="add mod">
          <ac:chgData name="Arno Bratz" userId="2b1e9b8c-3ce9-4553-b24f-6ff8365b895c" providerId="ADAL" clId="{76366777-46D0-4662-8A94-98D740339926}" dt="2024-11-12T12:47:53.281" v="240"/>
          <ac:spMkLst>
            <pc:docMk/>
            <pc:sldMk cId="1223467438" sldId="4765"/>
            <ac:spMk id="19" creationId="{CF978AB4-F911-F2C7-2362-9591397625F2}"/>
          </ac:spMkLst>
        </pc:spChg>
        <pc:spChg chg="add mod">
          <ac:chgData name="Arno Bratz" userId="2b1e9b8c-3ce9-4553-b24f-6ff8365b895c" providerId="ADAL" clId="{76366777-46D0-4662-8A94-98D740339926}" dt="2024-11-12T12:47:53.281" v="240"/>
          <ac:spMkLst>
            <pc:docMk/>
            <pc:sldMk cId="1223467438" sldId="4765"/>
            <ac:spMk id="21" creationId="{FFA16533-7882-1E92-C873-9DD53800E5E7}"/>
          </ac:spMkLst>
        </pc:spChg>
        <pc:cxnChg chg="add mod">
          <ac:chgData name="Arno Bratz" userId="2b1e9b8c-3ce9-4553-b24f-6ff8365b895c" providerId="ADAL" clId="{76366777-46D0-4662-8A94-98D740339926}" dt="2024-11-12T12:47:49.760" v="239"/>
          <ac:cxnSpMkLst>
            <pc:docMk/>
            <pc:sldMk cId="1223467438" sldId="4765"/>
            <ac:cxnSpMk id="12" creationId="{28F17F3E-81E6-E876-50C5-8714CFB84090}"/>
          </ac:cxnSpMkLst>
        </pc:cxnChg>
        <pc:cxnChg chg="add mod">
          <ac:chgData name="Arno Bratz" userId="2b1e9b8c-3ce9-4553-b24f-6ff8365b895c" providerId="ADAL" clId="{76366777-46D0-4662-8A94-98D740339926}" dt="2024-11-12T12:47:53.281" v="240"/>
          <ac:cxnSpMkLst>
            <pc:docMk/>
            <pc:sldMk cId="1223467438" sldId="4765"/>
            <ac:cxnSpMk id="20" creationId="{CB255C9F-C9CB-AE5C-73CF-074817A80CF9}"/>
          </ac:cxnSpMkLst>
        </pc:cxnChg>
      </pc:sldChg>
      <pc:sldChg chg="addSp delSp new mod ord">
        <pc:chgData name="Arno Bratz" userId="2b1e9b8c-3ce9-4553-b24f-6ff8365b895c" providerId="ADAL" clId="{76366777-46D0-4662-8A94-98D740339926}" dt="2024-11-12T13:14:56.691" v="1687"/>
        <pc:sldMkLst>
          <pc:docMk/>
          <pc:sldMk cId="2906776048" sldId="4765"/>
        </pc:sldMkLst>
        <pc:spChg chg="add del">
          <ac:chgData name="Arno Bratz" userId="2b1e9b8c-3ce9-4553-b24f-6ff8365b895c" providerId="ADAL" clId="{76366777-46D0-4662-8A94-98D740339926}" dt="2024-11-12T13:01:48.780" v="906" actId="22"/>
          <ac:spMkLst>
            <pc:docMk/>
            <pc:sldMk cId="2906776048" sldId="4765"/>
            <ac:spMk id="3" creationId="{017B3B4C-CE4A-3EBB-9E81-C7B02CD1764C}"/>
          </ac:spMkLst>
        </pc:spChg>
        <pc:spChg chg="add">
          <ac:chgData name="Arno Bratz" userId="2b1e9b8c-3ce9-4553-b24f-6ff8365b895c" providerId="ADAL" clId="{76366777-46D0-4662-8A94-98D740339926}" dt="2024-11-12T13:01:48.790" v="907" actId="22"/>
          <ac:spMkLst>
            <pc:docMk/>
            <pc:sldMk cId="2906776048" sldId="4765"/>
            <ac:spMk id="5" creationId="{A79083DA-03D4-9B69-5783-08F8F440C2C1}"/>
          </ac:spMkLst>
        </pc:spChg>
      </pc:sldChg>
      <pc:sldChg chg="add del setBg">
        <pc:chgData name="Arno Bratz" userId="2b1e9b8c-3ce9-4553-b24f-6ff8365b895c" providerId="ADAL" clId="{76366777-46D0-4662-8A94-98D740339926}" dt="2024-11-12T12:53:34.663" v="310"/>
        <pc:sldMkLst>
          <pc:docMk/>
          <pc:sldMk cId="1603993811" sldId="4766"/>
        </pc:sldMkLst>
      </pc:sldChg>
      <pc:sldChg chg="add del">
        <pc:chgData name="Arno Bratz" userId="2b1e9b8c-3ce9-4553-b24f-6ff8365b895c" providerId="ADAL" clId="{76366777-46D0-4662-8A94-98D740339926}" dt="2024-11-12T13:25:19.636" v="2225" actId="47"/>
        <pc:sldMkLst>
          <pc:docMk/>
          <pc:sldMk cId="3808129846" sldId="4766"/>
        </pc:sldMkLst>
      </pc:sldChg>
      <pc:sldChg chg="modSp add mod">
        <pc:chgData name="Arno Bratz" userId="2b1e9b8c-3ce9-4553-b24f-6ff8365b895c" providerId="ADAL" clId="{76366777-46D0-4662-8A94-98D740339926}" dt="2024-11-12T13:23:30.090" v="2062" actId="20577"/>
        <pc:sldMkLst>
          <pc:docMk/>
          <pc:sldMk cId="1963992756" sldId="4767"/>
        </pc:sldMkLst>
        <pc:spChg chg="mod">
          <ac:chgData name="Arno Bratz" userId="2b1e9b8c-3ce9-4553-b24f-6ff8365b895c" providerId="ADAL" clId="{76366777-46D0-4662-8A94-98D740339926}" dt="2024-11-12T13:23:30.090" v="2062" actId="20577"/>
          <ac:spMkLst>
            <pc:docMk/>
            <pc:sldMk cId="1963992756" sldId="4767"/>
            <ac:spMk id="12" creationId="{3B4A313C-CDAC-6DED-45CC-DDAF041C44E6}"/>
          </ac:spMkLst>
        </pc:spChg>
      </pc:sldChg>
      <pc:sldChg chg="add del setBg">
        <pc:chgData name="Arno Bratz" userId="2b1e9b8c-3ce9-4553-b24f-6ff8365b895c" providerId="ADAL" clId="{76366777-46D0-4662-8A94-98D740339926}" dt="2024-11-12T12:57:57.012" v="686" actId="47"/>
        <pc:sldMkLst>
          <pc:docMk/>
          <pc:sldMk cId="2058173719" sldId="4767"/>
        </pc:sldMkLst>
      </pc:sldChg>
      <pc:sldChg chg="add del setBg">
        <pc:chgData name="Arno Bratz" userId="2b1e9b8c-3ce9-4553-b24f-6ff8365b895c" providerId="ADAL" clId="{76366777-46D0-4662-8A94-98D740339926}" dt="2024-11-12T12:58:18.699" v="688" actId="47"/>
        <pc:sldMkLst>
          <pc:docMk/>
          <pc:sldMk cId="3045125115" sldId="4767"/>
        </pc:sldMkLst>
      </pc:sldChg>
      <pc:sldChg chg="add del">
        <pc:chgData name="Arno Bratz" userId="2b1e9b8c-3ce9-4553-b24f-6ff8365b895c" providerId="ADAL" clId="{76366777-46D0-4662-8A94-98D740339926}" dt="2024-11-12T13:25:14.514" v="2223" actId="47"/>
        <pc:sldMkLst>
          <pc:docMk/>
          <pc:sldMk cId="870828998" sldId="4768"/>
        </pc:sldMkLst>
      </pc:sldChg>
      <pc:sldChg chg="add del">
        <pc:chgData name="Arno Bratz" userId="2b1e9b8c-3ce9-4553-b24f-6ff8365b895c" providerId="ADAL" clId="{76366777-46D0-4662-8A94-98D740339926}" dt="2024-11-12T13:25:16.927" v="2224" actId="47"/>
        <pc:sldMkLst>
          <pc:docMk/>
          <pc:sldMk cId="3777507457" sldId="4769"/>
        </pc:sldMkLst>
      </pc:sldChg>
      <pc:sldChg chg="add del">
        <pc:chgData name="Arno Bratz" userId="2b1e9b8c-3ce9-4553-b24f-6ff8365b895c" providerId="ADAL" clId="{76366777-46D0-4662-8A94-98D740339926}" dt="2024-11-12T13:01:07.053" v="897" actId="47"/>
        <pc:sldMkLst>
          <pc:docMk/>
          <pc:sldMk cId="3129692986" sldId="4770"/>
        </pc:sldMkLst>
      </pc:sldChg>
      <pc:sldChg chg="delSp modSp add mod ord">
        <pc:chgData name="Arno Bratz" userId="2b1e9b8c-3ce9-4553-b24f-6ff8365b895c" providerId="ADAL" clId="{76366777-46D0-4662-8A94-98D740339926}" dt="2024-11-12T13:16:30.422" v="1708"/>
        <pc:sldMkLst>
          <pc:docMk/>
          <pc:sldMk cId="3208531213" sldId="4770"/>
        </pc:sldMkLst>
        <pc:spChg chg="mod">
          <ac:chgData name="Arno Bratz" userId="2b1e9b8c-3ce9-4553-b24f-6ff8365b895c" providerId="ADAL" clId="{76366777-46D0-4662-8A94-98D740339926}" dt="2024-11-12T13:07:47.508" v="1283" actId="20577"/>
          <ac:spMkLst>
            <pc:docMk/>
            <pc:sldMk cId="3208531213" sldId="4770"/>
            <ac:spMk id="3" creationId="{2F1E0030-2E21-104F-0A2A-318B66E0652E}"/>
          </ac:spMkLst>
        </pc:spChg>
        <pc:spChg chg="del mod">
          <ac:chgData name="Arno Bratz" userId="2b1e9b8c-3ce9-4553-b24f-6ff8365b895c" providerId="ADAL" clId="{76366777-46D0-4662-8A94-98D740339926}" dt="2024-11-12T13:02:02.594" v="913" actId="478"/>
          <ac:spMkLst>
            <pc:docMk/>
            <pc:sldMk cId="3208531213" sldId="4770"/>
            <ac:spMk id="10" creationId="{4F0DB328-9041-D516-8EDE-DD4FC4B582E8}"/>
          </ac:spMkLst>
        </pc:spChg>
        <pc:spChg chg="mod">
          <ac:chgData name="Arno Bratz" userId="2b1e9b8c-3ce9-4553-b24f-6ff8365b895c" providerId="ADAL" clId="{76366777-46D0-4662-8A94-98D740339926}" dt="2024-11-12T13:07:52.742" v="1284" actId="14100"/>
          <ac:spMkLst>
            <pc:docMk/>
            <pc:sldMk cId="3208531213" sldId="4770"/>
            <ac:spMk id="16" creationId="{D1E0A3B1-4565-F0D0-AE9B-51665451A0A8}"/>
          </ac:spMkLst>
        </pc:spChg>
        <pc:spChg chg="mod">
          <ac:chgData name="Arno Bratz" userId="2b1e9b8c-3ce9-4553-b24f-6ff8365b895c" providerId="ADAL" clId="{76366777-46D0-4662-8A94-98D740339926}" dt="2024-11-12T13:08:07.926" v="1331" actId="20577"/>
          <ac:spMkLst>
            <pc:docMk/>
            <pc:sldMk cId="3208531213" sldId="4770"/>
            <ac:spMk id="19" creationId="{772EBB0B-FF7B-59B5-D35E-2CA79736313D}"/>
          </ac:spMkLst>
        </pc:spChg>
      </pc:sldChg>
      <pc:sldChg chg="modSp new mod">
        <pc:chgData name="Arno Bratz" userId="2b1e9b8c-3ce9-4553-b24f-6ff8365b895c" providerId="ADAL" clId="{76366777-46D0-4662-8A94-98D740339926}" dt="2024-11-12T13:17:46.316" v="1731" actId="20577"/>
        <pc:sldMkLst>
          <pc:docMk/>
          <pc:sldMk cId="3794841178" sldId="4771"/>
        </pc:sldMkLst>
        <pc:spChg chg="mod">
          <ac:chgData name="Arno Bratz" userId="2b1e9b8c-3ce9-4553-b24f-6ff8365b895c" providerId="ADAL" clId="{76366777-46D0-4662-8A94-98D740339926}" dt="2024-11-12T13:17:46.316" v="1731" actId="20577"/>
          <ac:spMkLst>
            <pc:docMk/>
            <pc:sldMk cId="3794841178" sldId="4771"/>
            <ac:spMk id="2" creationId="{7F472D6A-49E7-BB2F-7DBF-846D144BE3C6}"/>
          </ac:spMkLst>
        </pc:spChg>
      </pc:sldChg>
      <pc:sldChg chg="add del setBg">
        <pc:chgData name="Arno Bratz" userId="2b1e9b8c-3ce9-4553-b24f-6ff8365b895c" providerId="ADAL" clId="{76366777-46D0-4662-8A94-98D740339926}" dt="2024-11-12T13:23:35.059" v="2064" actId="47"/>
        <pc:sldMkLst>
          <pc:docMk/>
          <pc:sldMk cId="754901821" sldId="4772"/>
        </pc:sldMkLst>
      </pc:sldChg>
      <pc:sldChg chg="modSp add mod">
        <pc:chgData name="Arno Bratz" userId="2b1e9b8c-3ce9-4553-b24f-6ff8365b895c" providerId="ADAL" clId="{76366777-46D0-4662-8A94-98D740339926}" dt="2024-11-12T13:24:38.004" v="2222" actId="20577"/>
        <pc:sldMkLst>
          <pc:docMk/>
          <pc:sldMk cId="3227833177" sldId="4772"/>
        </pc:sldMkLst>
        <pc:spChg chg="mod">
          <ac:chgData name="Arno Bratz" userId="2b1e9b8c-3ce9-4553-b24f-6ff8365b895c" providerId="ADAL" clId="{76366777-46D0-4662-8A94-98D740339926}" dt="2024-11-12T13:24:38.004" v="2222" actId="20577"/>
          <ac:spMkLst>
            <pc:docMk/>
            <pc:sldMk cId="3227833177" sldId="4772"/>
            <ac:spMk id="12" creationId="{A4B2942C-22B1-47A3-E98F-4BC3E447279E}"/>
          </ac:spMkLst>
        </pc:spChg>
      </pc:sldChg>
      <pc:sldChg chg="add del setBg">
        <pc:chgData name="Arno Bratz" userId="2b1e9b8c-3ce9-4553-b24f-6ff8365b895c" providerId="ADAL" clId="{76366777-46D0-4662-8A94-98D740339926}" dt="2024-11-12T13:22:38.764" v="1957" actId="47"/>
        <pc:sldMkLst>
          <pc:docMk/>
          <pc:sldMk cId="3813731963" sldId="4772"/>
        </pc:sldMkLst>
      </pc:sldChg>
      <pc:sldMasterChg chg="delSldLayout modSldLayout sldLayoutOrd">
        <pc:chgData name="Arno Bratz" userId="2b1e9b8c-3ce9-4553-b24f-6ff8365b895c" providerId="ADAL" clId="{76366777-46D0-4662-8A94-98D740339926}" dt="2024-11-12T13:01:51.099" v="908" actId="47"/>
        <pc:sldMasterMkLst>
          <pc:docMk/>
          <pc:sldMasterMk cId="0" sldId="2147483648"/>
        </pc:sldMasterMkLst>
        <pc:sldLayoutChg chg="modSp ord">
          <pc:chgData name="Arno Bratz" userId="2b1e9b8c-3ce9-4553-b24f-6ff8365b895c" providerId="ADAL" clId="{76366777-46D0-4662-8A94-98D740339926}" dt="2024-11-12T12:49:43.563" v="252" actId="20578"/>
          <pc:sldLayoutMkLst>
            <pc:docMk/>
            <pc:sldMasterMk cId="0" sldId="2147483648"/>
            <pc:sldLayoutMk cId="1185068438" sldId="2147483751"/>
          </pc:sldLayoutMkLst>
        </pc:sldLayoutChg>
        <pc:sldLayoutChg chg="modSp">
          <pc:chgData name="Arno Bratz" userId="2b1e9b8c-3ce9-4553-b24f-6ff8365b895c" providerId="ADAL" clId="{76366777-46D0-4662-8A94-98D740339926}" dt="2024-11-12T12:49:37.738" v="250" actId="735"/>
          <pc:sldLayoutMkLst>
            <pc:docMk/>
            <pc:sldMasterMk cId="0" sldId="2147483648"/>
            <pc:sldLayoutMk cId="1529488866" sldId="2147483753"/>
          </pc:sldLayoutMkLst>
        </pc:sldLayoutChg>
        <pc:sldLayoutChg chg="modSp">
          <pc:chgData name="Arno Bratz" userId="2b1e9b8c-3ce9-4553-b24f-6ff8365b895c" providerId="ADAL" clId="{76366777-46D0-4662-8A94-98D740339926}" dt="2024-11-12T12:49:48.087" v="253" actId="735"/>
          <pc:sldLayoutMkLst>
            <pc:docMk/>
            <pc:sldMasterMk cId="0" sldId="2147483648"/>
            <pc:sldLayoutMk cId="521824260" sldId="2147483754"/>
          </pc:sldLayoutMkLst>
        </pc:sldLayoutChg>
        <pc:sldLayoutChg chg="del">
          <pc:chgData name="Arno Bratz" userId="2b1e9b8c-3ce9-4553-b24f-6ff8365b895c" providerId="ADAL" clId="{76366777-46D0-4662-8A94-98D740339926}" dt="2024-11-12T13:01:51.099" v="908" actId="47"/>
          <pc:sldLayoutMkLst>
            <pc:docMk/>
            <pc:sldMasterMk cId="0" sldId="2147483648"/>
            <pc:sldLayoutMk cId="228466965" sldId="2147483783"/>
          </pc:sldLayoutMkLst>
        </pc:sldLayoutChg>
      </pc:sldMasterChg>
      <pc:sldMasterChg chg="addSp delSp modSp mod">
        <pc:chgData name="Arno Bratz" userId="2b1e9b8c-3ce9-4553-b24f-6ff8365b895c" providerId="ADAL" clId="{76366777-46D0-4662-8A94-98D740339926}" dt="2024-11-12T12:50:19.196" v="262"/>
        <pc:sldMasterMkLst>
          <pc:docMk/>
          <pc:sldMasterMk cId="1101201308" sldId="2147483786"/>
        </pc:sldMasterMkLst>
        <pc:picChg chg="del">
          <ac:chgData name="Arno Bratz" userId="2b1e9b8c-3ce9-4553-b24f-6ff8365b895c" providerId="ADAL" clId="{76366777-46D0-4662-8A94-98D740339926}" dt="2024-11-12T12:50:18.796" v="261" actId="478"/>
          <ac:picMkLst>
            <pc:docMk/>
            <pc:sldMasterMk cId="1101201308" sldId="2147483786"/>
            <ac:picMk id="2" creationId="{7C1882E6-6135-A775-B3DC-09878B2077FB}"/>
          </ac:picMkLst>
        </pc:picChg>
        <pc:picChg chg="add mod">
          <ac:chgData name="Arno Bratz" userId="2b1e9b8c-3ce9-4553-b24f-6ff8365b895c" providerId="ADAL" clId="{76366777-46D0-4662-8A94-98D740339926}" dt="2024-11-12T12:50:19.196" v="262"/>
          <ac:picMkLst>
            <pc:docMk/>
            <pc:sldMasterMk cId="1101201308" sldId="2147483786"/>
            <ac:picMk id="3" creationId="{727DCDBC-8A22-C2EC-28F5-473120594A86}"/>
          </ac:picMkLst>
        </pc:picChg>
      </pc:sldMasterChg>
      <pc:sldMasterChg chg="delSldLayout">
        <pc:chgData name="Arno Bratz" userId="2b1e9b8c-3ce9-4553-b24f-6ff8365b895c" providerId="ADAL" clId="{76366777-46D0-4662-8A94-98D740339926}" dt="2024-11-12T13:01:07.053" v="897" actId="47"/>
        <pc:sldMasterMkLst>
          <pc:docMk/>
          <pc:sldMasterMk cId="2185028077" sldId="2147483802"/>
        </pc:sldMasterMkLst>
        <pc:sldLayoutChg chg="del">
          <pc:chgData name="Arno Bratz" userId="2b1e9b8c-3ce9-4553-b24f-6ff8365b895c" providerId="ADAL" clId="{76366777-46D0-4662-8A94-98D740339926}" dt="2024-11-12T13:01:07.053" v="897" actId="47"/>
          <pc:sldLayoutMkLst>
            <pc:docMk/>
            <pc:sldMasterMk cId="2185028077" sldId="2147483802"/>
            <pc:sldLayoutMk cId="2645628" sldId="2147483817"/>
          </pc:sldLayoutMkLst>
        </pc:sldLayoutChg>
      </pc:sldMasterChg>
    </pc:docChg>
  </pc:docChgLst>
  <pc:docChgLst>
    <pc:chgData name="Arno Bratz" userId="2b1e9b8c-3ce9-4553-b24f-6ff8365b895c" providerId="ADAL" clId="{690CE245-3337-447A-8F6B-B909C5569251}"/>
    <pc:docChg chg="undo redo custSel addSld delSld modSld sldOrd delMainMaster">
      <pc:chgData name="Arno Bratz" userId="2b1e9b8c-3ce9-4553-b24f-6ff8365b895c" providerId="ADAL" clId="{690CE245-3337-447A-8F6B-B909C5569251}" dt="2024-11-14T07:28:31.002" v="314" actId="20577"/>
      <pc:docMkLst>
        <pc:docMk/>
      </pc:docMkLst>
      <pc:sldChg chg="del">
        <pc:chgData name="Arno Bratz" userId="2b1e9b8c-3ce9-4553-b24f-6ff8365b895c" providerId="ADAL" clId="{690CE245-3337-447A-8F6B-B909C5569251}" dt="2024-11-14T07:28:00.965" v="221" actId="47"/>
        <pc:sldMkLst>
          <pc:docMk/>
          <pc:sldMk cId="2703318467" sldId="346"/>
        </pc:sldMkLst>
      </pc:sldChg>
      <pc:sldChg chg="modSp mod">
        <pc:chgData name="Arno Bratz" userId="2b1e9b8c-3ce9-4553-b24f-6ff8365b895c" providerId="ADAL" clId="{690CE245-3337-447A-8F6B-B909C5569251}" dt="2024-11-14T07:28:31.002" v="314" actId="20577"/>
        <pc:sldMkLst>
          <pc:docMk/>
          <pc:sldMk cId="4066160964" sldId="370"/>
        </pc:sldMkLst>
        <pc:spChg chg="mod">
          <ac:chgData name="Arno Bratz" userId="2b1e9b8c-3ce9-4553-b24f-6ff8365b895c" providerId="ADAL" clId="{690CE245-3337-447A-8F6B-B909C5569251}" dt="2024-11-14T07:28:05.688" v="223" actId="404"/>
          <ac:spMkLst>
            <pc:docMk/>
            <pc:sldMk cId="4066160964" sldId="370"/>
            <ac:spMk id="7" creationId="{7AA75429-7525-06FA-414F-02F160748506}"/>
          </ac:spMkLst>
        </pc:spChg>
        <pc:spChg chg="mod">
          <ac:chgData name="Arno Bratz" userId="2b1e9b8c-3ce9-4553-b24f-6ff8365b895c" providerId="ADAL" clId="{690CE245-3337-447A-8F6B-B909C5569251}" dt="2024-11-14T07:28:10.099" v="234" actId="20577"/>
          <ac:spMkLst>
            <pc:docMk/>
            <pc:sldMk cId="4066160964" sldId="370"/>
            <ac:spMk id="8" creationId="{E145AC90-D0B7-55CC-BB82-3DE3505EFFA4}"/>
          </ac:spMkLst>
        </pc:spChg>
        <pc:spChg chg="mod">
          <ac:chgData name="Arno Bratz" userId="2b1e9b8c-3ce9-4553-b24f-6ff8365b895c" providerId="ADAL" clId="{690CE245-3337-447A-8F6B-B909C5569251}" dt="2024-11-14T07:28:19.913" v="291" actId="20577"/>
          <ac:spMkLst>
            <pc:docMk/>
            <pc:sldMk cId="4066160964" sldId="370"/>
            <ac:spMk id="9" creationId="{4453F9BE-C6BD-43A1-4444-990195740DA4}"/>
          </ac:spMkLst>
        </pc:spChg>
        <pc:spChg chg="mod">
          <ac:chgData name="Arno Bratz" userId="2b1e9b8c-3ce9-4553-b24f-6ff8365b895c" providerId="ADAL" clId="{690CE245-3337-447A-8F6B-B909C5569251}" dt="2024-11-14T07:28:31.002" v="314" actId="20577"/>
          <ac:spMkLst>
            <pc:docMk/>
            <pc:sldMk cId="4066160964" sldId="370"/>
            <ac:spMk id="10" creationId="{BA83B7EF-0F4B-6D2E-424B-BCDA4EA6108F}"/>
          </ac:spMkLst>
        </pc:spChg>
      </pc:sldChg>
      <pc:sldChg chg="addSp delSp modSp mod">
        <pc:chgData name="Arno Bratz" userId="2b1e9b8c-3ce9-4553-b24f-6ff8365b895c" providerId="ADAL" clId="{690CE245-3337-447A-8F6B-B909C5569251}" dt="2024-11-14T07:22:50.100" v="98" actId="403"/>
        <pc:sldMkLst>
          <pc:docMk/>
          <pc:sldMk cId="2020939450" sldId="2691"/>
        </pc:sldMkLst>
        <pc:spChg chg="mod">
          <ac:chgData name="Arno Bratz" userId="2b1e9b8c-3ce9-4553-b24f-6ff8365b895c" providerId="ADAL" clId="{690CE245-3337-447A-8F6B-B909C5569251}" dt="2024-11-14T07:22:26.923" v="82"/>
          <ac:spMkLst>
            <pc:docMk/>
            <pc:sldMk cId="2020939450" sldId="2691"/>
            <ac:spMk id="5" creationId="{7E7E5AE5-67D4-3117-242E-5A01549AA44B}"/>
          </ac:spMkLst>
        </pc:spChg>
        <pc:spChg chg="add del">
          <ac:chgData name="Arno Bratz" userId="2b1e9b8c-3ce9-4553-b24f-6ff8365b895c" providerId="ADAL" clId="{690CE245-3337-447A-8F6B-B909C5569251}" dt="2024-11-14T07:21:37.662" v="67" actId="22"/>
          <ac:spMkLst>
            <pc:docMk/>
            <pc:sldMk cId="2020939450" sldId="2691"/>
            <ac:spMk id="11" creationId="{61AA137E-438B-4C08-AF0B-450C3A512EDC}"/>
          </ac:spMkLst>
        </pc:spChg>
        <pc:spChg chg="del mod">
          <ac:chgData name="Arno Bratz" userId="2b1e9b8c-3ce9-4553-b24f-6ff8365b895c" providerId="ADAL" clId="{690CE245-3337-447A-8F6B-B909C5569251}" dt="2024-11-14T07:19:24.686" v="5"/>
          <ac:spMkLst>
            <pc:docMk/>
            <pc:sldMk cId="2020939450" sldId="2691"/>
            <ac:spMk id="12" creationId="{B21C38BB-9866-99DC-FF7B-9F2D9D1668D2}"/>
          </ac:spMkLst>
        </pc:spChg>
        <pc:spChg chg="add del mod">
          <ac:chgData name="Arno Bratz" userId="2b1e9b8c-3ce9-4553-b24f-6ff8365b895c" providerId="ADAL" clId="{690CE245-3337-447A-8F6B-B909C5569251}" dt="2024-11-14T07:21:44.622" v="70" actId="478"/>
          <ac:spMkLst>
            <pc:docMk/>
            <pc:sldMk cId="2020939450" sldId="2691"/>
            <ac:spMk id="13" creationId="{8A0C247E-F933-48B1-9464-8C257BD8C4E7}"/>
          </ac:spMkLst>
        </pc:spChg>
        <pc:spChg chg="add mod">
          <ac:chgData name="Arno Bratz" userId="2b1e9b8c-3ce9-4553-b24f-6ff8365b895c" providerId="ADAL" clId="{690CE245-3337-447A-8F6B-B909C5569251}" dt="2024-11-14T07:22:50.100" v="98" actId="403"/>
          <ac:spMkLst>
            <pc:docMk/>
            <pc:sldMk cId="2020939450" sldId="2691"/>
            <ac:spMk id="14" creationId="{92B82C29-1016-49F2-96C0-52DFB6FF5721}"/>
          </ac:spMkLst>
        </pc:spChg>
      </pc:sldChg>
      <pc:sldChg chg="delSp modSp mod ord">
        <pc:chgData name="Arno Bratz" userId="2b1e9b8c-3ce9-4553-b24f-6ff8365b895c" providerId="ADAL" clId="{690CE245-3337-447A-8F6B-B909C5569251}" dt="2024-11-14T07:27:00.445" v="214"/>
        <pc:sldMkLst>
          <pc:docMk/>
          <pc:sldMk cId="584507483" sldId="2693"/>
        </pc:sldMkLst>
        <pc:spChg chg="del mod">
          <ac:chgData name="Arno Bratz" userId="2b1e9b8c-3ce9-4553-b24f-6ff8365b895c" providerId="ADAL" clId="{690CE245-3337-447A-8F6B-B909C5569251}" dt="2024-11-14T07:26:40.861" v="209" actId="478"/>
          <ac:spMkLst>
            <pc:docMk/>
            <pc:sldMk cId="584507483" sldId="2693"/>
            <ac:spMk id="3" creationId="{D998812C-F1C6-E17B-0E1F-B05393027E2B}"/>
          </ac:spMkLst>
        </pc:spChg>
        <pc:spChg chg="del">
          <ac:chgData name="Arno Bratz" userId="2b1e9b8c-3ce9-4553-b24f-6ff8365b895c" providerId="ADAL" clId="{690CE245-3337-447A-8F6B-B909C5569251}" dt="2024-11-14T07:26:42.720" v="210" actId="478"/>
          <ac:spMkLst>
            <pc:docMk/>
            <pc:sldMk cId="584507483" sldId="2693"/>
            <ac:spMk id="4" creationId="{4E52B40A-FC52-4810-EB36-F6BD06B24159}"/>
          </ac:spMkLst>
        </pc:spChg>
        <pc:spChg chg="mod">
          <ac:chgData name="Arno Bratz" userId="2b1e9b8c-3ce9-4553-b24f-6ff8365b895c" providerId="ADAL" clId="{690CE245-3337-447A-8F6B-B909C5569251}" dt="2024-11-14T07:26:57.171" v="212" actId="2711"/>
          <ac:spMkLst>
            <pc:docMk/>
            <pc:sldMk cId="584507483" sldId="2693"/>
            <ac:spMk id="26" creationId="{9274A4C9-F080-46B4-D69B-BA06E11A0B68}"/>
          </ac:spMkLst>
        </pc:spChg>
        <pc:cxnChg chg="del">
          <ac:chgData name="Arno Bratz" userId="2b1e9b8c-3ce9-4553-b24f-6ff8365b895c" providerId="ADAL" clId="{690CE245-3337-447A-8F6B-B909C5569251}" dt="2024-11-14T07:26:45.890" v="211" actId="478"/>
          <ac:cxnSpMkLst>
            <pc:docMk/>
            <pc:sldMk cId="584507483" sldId="2693"/>
            <ac:cxnSpMk id="24" creationId="{2F84FA2B-F4DA-3A07-3982-74CAEC71236F}"/>
          </ac:cxnSpMkLst>
        </pc:cxnChg>
      </pc:sldChg>
      <pc:sldChg chg="del">
        <pc:chgData name="Arno Bratz" userId="2b1e9b8c-3ce9-4553-b24f-6ff8365b895c" providerId="ADAL" clId="{690CE245-3337-447A-8F6B-B909C5569251}" dt="2024-11-14T07:28:00.965" v="221" actId="47"/>
        <pc:sldMkLst>
          <pc:docMk/>
          <pc:sldMk cId="908531803" sldId="2722"/>
        </pc:sldMkLst>
      </pc:sldChg>
      <pc:sldChg chg="delSp mod">
        <pc:chgData name="Arno Bratz" userId="2b1e9b8c-3ce9-4553-b24f-6ff8365b895c" providerId="ADAL" clId="{690CE245-3337-447A-8F6B-B909C5569251}" dt="2024-11-14T07:18:31.800" v="1" actId="478"/>
        <pc:sldMkLst>
          <pc:docMk/>
          <pc:sldMk cId="2231988005" sldId="4757"/>
        </pc:sldMkLst>
        <pc:spChg chg="del">
          <ac:chgData name="Arno Bratz" userId="2b1e9b8c-3ce9-4553-b24f-6ff8365b895c" providerId="ADAL" clId="{690CE245-3337-447A-8F6B-B909C5569251}" dt="2024-11-14T07:18:31.800" v="1" actId="478"/>
          <ac:spMkLst>
            <pc:docMk/>
            <pc:sldMk cId="2231988005" sldId="4757"/>
            <ac:spMk id="6" creationId="{71AD8FC3-7F19-BAED-1A1B-DBBCF0CFE1F9}"/>
          </ac:spMkLst>
        </pc:spChg>
        <pc:spChg chg="del">
          <ac:chgData name="Arno Bratz" userId="2b1e9b8c-3ce9-4553-b24f-6ff8365b895c" providerId="ADAL" clId="{690CE245-3337-447A-8F6B-B909C5569251}" dt="2024-11-14T07:18:31.800" v="1" actId="478"/>
          <ac:spMkLst>
            <pc:docMk/>
            <pc:sldMk cId="2231988005" sldId="4757"/>
            <ac:spMk id="7" creationId="{79245D41-477C-ED7E-1D63-95D8DFCA52D9}"/>
          </ac:spMkLst>
        </pc:spChg>
        <pc:grpChg chg="del">
          <ac:chgData name="Arno Bratz" userId="2b1e9b8c-3ce9-4553-b24f-6ff8365b895c" providerId="ADAL" clId="{690CE245-3337-447A-8F6B-B909C5569251}" dt="2024-11-14T07:18:26.554" v="0" actId="478"/>
          <ac:grpSpMkLst>
            <pc:docMk/>
            <pc:sldMk cId="2231988005" sldId="4757"/>
            <ac:grpSpMk id="14" creationId="{13DCB16C-52D6-F668-2E64-1C34F92DED4F}"/>
          </ac:grpSpMkLst>
        </pc:grpChg>
      </pc:sldChg>
      <pc:sldChg chg="addSp delSp modSp mod">
        <pc:chgData name="Arno Bratz" userId="2b1e9b8c-3ce9-4553-b24f-6ff8365b895c" providerId="ADAL" clId="{690CE245-3337-447A-8F6B-B909C5569251}" dt="2024-11-14T07:21:07.777" v="65" actId="14100"/>
        <pc:sldMkLst>
          <pc:docMk/>
          <pc:sldMk cId="3241973847" sldId="4760"/>
        </pc:sldMkLst>
        <pc:spChg chg="mod">
          <ac:chgData name="Arno Bratz" userId="2b1e9b8c-3ce9-4553-b24f-6ff8365b895c" providerId="ADAL" clId="{690CE245-3337-447A-8F6B-B909C5569251}" dt="2024-11-14T07:19:51.250" v="10" actId="20577"/>
          <ac:spMkLst>
            <pc:docMk/>
            <pc:sldMk cId="3241973847" sldId="4760"/>
            <ac:spMk id="3" creationId="{A9CFF039-4D99-AB29-E0B9-02DC43FD0CC1}"/>
          </ac:spMkLst>
        </pc:spChg>
        <pc:spChg chg="add del">
          <ac:chgData name="Arno Bratz" userId="2b1e9b8c-3ce9-4553-b24f-6ff8365b895c" providerId="ADAL" clId="{690CE245-3337-447A-8F6B-B909C5569251}" dt="2024-11-14T07:20:49.504" v="60" actId="22"/>
          <ac:spMkLst>
            <pc:docMk/>
            <pc:sldMk cId="3241973847" sldId="4760"/>
            <ac:spMk id="18" creationId="{9B91298B-E141-4283-8D20-44E487ABAB6B}"/>
          </ac:spMkLst>
        </pc:spChg>
        <pc:spChg chg="add mod">
          <ac:chgData name="Arno Bratz" userId="2b1e9b8c-3ce9-4553-b24f-6ff8365b895c" providerId="ADAL" clId="{690CE245-3337-447A-8F6B-B909C5569251}" dt="2024-11-14T07:21:07.777" v="65" actId="14100"/>
          <ac:spMkLst>
            <pc:docMk/>
            <pc:sldMk cId="3241973847" sldId="4760"/>
            <ac:spMk id="20" creationId="{C2193407-CB1E-47F4-AC4E-667296F431E1}"/>
          </ac:spMkLst>
        </pc:spChg>
        <pc:spChg chg="mod">
          <ac:chgData name="Arno Bratz" userId="2b1e9b8c-3ce9-4553-b24f-6ff8365b895c" providerId="ADAL" clId="{690CE245-3337-447A-8F6B-B909C5569251}" dt="2024-11-14T07:20:08.451" v="47" actId="20577"/>
          <ac:spMkLst>
            <pc:docMk/>
            <pc:sldMk cId="3241973847" sldId="4760"/>
            <ac:spMk id="24" creationId="{D45ACA9A-F01C-1FBA-360C-94F8AB1823BB}"/>
          </ac:spMkLst>
        </pc:spChg>
        <pc:spChg chg="mod">
          <ac:chgData name="Arno Bratz" userId="2b1e9b8c-3ce9-4553-b24f-6ff8365b895c" providerId="ADAL" clId="{690CE245-3337-447A-8F6B-B909C5569251}" dt="2024-11-14T07:20:19.395" v="54" actId="20577"/>
          <ac:spMkLst>
            <pc:docMk/>
            <pc:sldMk cId="3241973847" sldId="4760"/>
            <ac:spMk id="25" creationId="{3E4D0E5B-28D8-9AE5-28A6-66E4CC616026}"/>
          </ac:spMkLst>
        </pc:spChg>
        <pc:spChg chg="mod">
          <ac:chgData name="Arno Bratz" userId="2b1e9b8c-3ce9-4553-b24f-6ff8365b895c" providerId="ADAL" clId="{690CE245-3337-447A-8F6B-B909C5569251}" dt="2024-11-14T07:20:16.564" v="52" actId="20577"/>
          <ac:spMkLst>
            <pc:docMk/>
            <pc:sldMk cId="3241973847" sldId="4760"/>
            <ac:spMk id="26" creationId="{E15DBA6A-DF82-4745-1C53-CBF59B028BA4}"/>
          </ac:spMkLst>
        </pc:spChg>
        <pc:spChg chg="mod">
          <ac:chgData name="Arno Bratz" userId="2b1e9b8c-3ce9-4553-b24f-6ff8365b895c" providerId="ADAL" clId="{690CE245-3337-447A-8F6B-B909C5569251}" dt="2024-11-14T07:19:53.537" v="11" actId="20577"/>
          <ac:spMkLst>
            <pc:docMk/>
            <pc:sldMk cId="3241973847" sldId="4760"/>
            <ac:spMk id="56" creationId="{8422E2E7-0759-B2BA-BF37-2726E2DB30BD}"/>
          </ac:spMkLst>
        </pc:spChg>
      </pc:sldChg>
      <pc:sldChg chg="del ord">
        <pc:chgData name="Arno Bratz" userId="2b1e9b8c-3ce9-4553-b24f-6ff8365b895c" providerId="ADAL" clId="{690CE245-3337-447A-8F6B-B909C5569251}" dt="2024-11-14T07:28:00.965" v="221" actId="47"/>
        <pc:sldMkLst>
          <pc:docMk/>
          <pc:sldMk cId="3270737216" sldId="4764"/>
        </pc:sldMkLst>
      </pc:sldChg>
      <pc:sldChg chg="delSp mod">
        <pc:chgData name="Arno Bratz" userId="2b1e9b8c-3ce9-4553-b24f-6ff8365b895c" providerId="ADAL" clId="{690CE245-3337-447A-8F6B-B909C5569251}" dt="2024-11-14T07:18:37.561" v="2" actId="478"/>
        <pc:sldMkLst>
          <pc:docMk/>
          <pc:sldMk cId="2906776048" sldId="4765"/>
        </pc:sldMkLst>
        <pc:spChg chg="del">
          <ac:chgData name="Arno Bratz" userId="2b1e9b8c-3ce9-4553-b24f-6ff8365b895c" providerId="ADAL" clId="{690CE245-3337-447A-8F6B-B909C5569251}" dt="2024-11-14T07:18:37.561" v="2" actId="478"/>
          <ac:spMkLst>
            <pc:docMk/>
            <pc:sldMk cId="2906776048" sldId="4765"/>
            <ac:spMk id="5" creationId="{A79083DA-03D4-9B69-5783-08F8F440C2C1}"/>
          </ac:spMkLst>
        </pc:spChg>
      </pc:sldChg>
      <pc:sldChg chg="del">
        <pc:chgData name="Arno Bratz" userId="2b1e9b8c-3ce9-4553-b24f-6ff8365b895c" providerId="ADAL" clId="{690CE245-3337-447A-8F6B-B909C5569251}" dt="2024-11-14T07:22:59.311" v="99" actId="47"/>
        <pc:sldMkLst>
          <pc:docMk/>
          <pc:sldMk cId="1963992756" sldId="4767"/>
        </pc:sldMkLst>
      </pc:sldChg>
      <pc:sldChg chg="addSp delSp modSp mod">
        <pc:chgData name="Arno Bratz" userId="2b1e9b8c-3ce9-4553-b24f-6ff8365b895c" providerId="ADAL" clId="{690CE245-3337-447A-8F6B-B909C5569251}" dt="2024-11-14T07:27:36.973" v="220" actId="478"/>
        <pc:sldMkLst>
          <pc:docMk/>
          <pc:sldMk cId="3794841178" sldId="4771"/>
        </pc:sldMkLst>
        <pc:spChg chg="add del mod">
          <ac:chgData name="Arno Bratz" userId="2b1e9b8c-3ce9-4553-b24f-6ff8365b895c" providerId="ADAL" clId="{690CE245-3337-447A-8F6B-B909C5569251}" dt="2024-11-14T07:27:36.973" v="220" actId="478"/>
          <ac:spMkLst>
            <pc:docMk/>
            <pc:sldMk cId="3794841178" sldId="4771"/>
            <ac:spMk id="2" creationId="{7F472D6A-49E7-BB2F-7DBF-846D144BE3C6}"/>
          </ac:spMkLst>
        </pc:spChg>
        <pc:spChg chg="add del mod">
          <ac:chgData name="Arno Bratz" userId="2b1e9b8c-3ce9-4553-b24f-6ff8365b895c" providerId="ADAL" clId="{690CE245-3337-447A-8F6B-B909C5569251}" dt="2024-11-14T07:27:36.973" v="220" actId="478"/>
          <ac:spMkLst>
            <pc:docMk/>
            <pc:sldMk cId="3794841178" sldId="4771"/>
            <ac:spMk id="5" creationId="{8D8AC937-E50F-4A44-94AD-D572A9571B6C}"/>
          </ac:spMkLst>
        </pc:spChg>
      </pc:sldChg>
      <pc:sldChg chg="modSp add mod">
        <pc:chgData name="Arno Bratz" userId="2b1e9b8c-3ce9-4553-b24f-6ff8365b895c" providerId="ADAL" clId="{690CE245-3337-447A-8F6B-B909C5569251}" dt="2024-11-14T07:23:39.802" v="120" actId="20577"/>
        <pc:sldMkLst>
          <pc:docMk/>
          <pc:sldMk cId="2734815860" sldId="4772"/>
        </pc:sldMkLst>
        <pc:spChg chg="mod">
          <ac:chgData name="Arno Bratz" userId="2b1e9b8c-3ce9-4553-b24f-6ff8365b895c" providerId="ADAL" clId="{690CE245-3337-447A-8F6B-B909C5569251}" dt="2024-11-14T07:23:39.802" v="120" actId="20577"/>
          <ac:spMkLst>
            <pc:docMk/>
            <pc:sldMk cId="2734815860" sldId="4772"/>
            <ac:spMk id="14" creationId="{92B82C29-1016-49F2-96C0-52DFB6FF5721}"/>
          </ac:spMkLst>
        </pc:spChg>
      </pc:sldChg>
      <pc:sldChg chg="del">
        <pc:chgData name="Arno Bratz" userId="2b1e9b8c-3ce9-4553-b24f-6ff8365b895c" providerId="ADAL" clId="{690CE245-3337-447A-8F6B-B909C5569251}" dt="2024-11-14T07:23:07.967" v="100" actId="47"/>
        <pc:sldMkLst>
          <pc:docMk/>
          <pc:sldMk cId="3227833177" sldId="4772"/>
        </pc:sldMkLst>
      </pc:sldChg>
      <pc:sldChg chg="modSp add mod">
        <pc:chgData name="Arno Bratz" userId="2b1e9b8c-3ce9-4553-b24f-6ff8365b895c" providerId="ADAL" clId="{690CE245-3337-447A-8F6B-B909C5569251}" dt="2024-11-14T07:24:04.560" v="131" actId="20577"/>
        <pc:sldMkLst>
          <pc:docMk/>
          <pc:sldMk cId="984588914" sldId="4773"/>
        </pc:sldMkLst>
        <pc:spChg chg="mod">
          <ac:chgData name="Arno Bratz" userId="2b1e9b8c-3ce9-4553-b24f-6ff8365b895c" providerId="ADAL" clId="{690CE245-3337-447A-8F6B-B909C5569251}" dt="2024-11-14T07:24:04.560" v="131" actId="20577"/>
          <ac:spMkLst>
            <pc:docMk/>
            <pc:sldMk cId="984588914" sldId="4773"/>
            <ac:spMk id="14" creationId="{92B82C29-1016-49F2-96C0-52DFB6FF5721}"/>
          </ac:spMkLst>
        </pc:spChg>
      </pc:sldChg>
      <pc:sldChg chg="modSp add mod">
        <pc:chgData name="Arno Bratz" userId="2b1e9b8c-3ce9-4553-b24f-6ff8365b895c" providerId="ADAL" clId="{690CE245-3337-447A-8F6B-B909C5569251}" dt="2024-11-14T07:24:36.402" v="142" actId="20577"/>
        <pc:sldMkLst>
          <pc:docMk/>
          <pc:sldMk cId="3514334761" sldId="4774"/>
        </pc:sldMkLst>
        <pc:spChg chg="mod">
          <ac:chgData name="Arno Bratz" userId="2b1e9b8c-3ce9-4553-b24f-6ff8365b895c" providerId="ADAL" clId="{690CE245-3337-447A-8F6B-B909C5569251}" dt="2024-11-14T07:24:36.402" v="142" actId="20577"/>
          <ac:spMkLst>
            <pc:docMk/>
            <pc:sldMk cId="3514334761" sldId="4774"/>
            <ac:spMk id="14" creationId="{92B82C29-1016-49F2-96C0-52DFB6FF5721}"/>
          </ac:spMkLst>
        </pc:spChg>
      </pc:sldChg>
      <pc:sldChg chg="modSp add mod">
        <pc:chgData name="Arno Bratz" userId="2b1e9b8c-3ce9-4553-b24f-6ff8365b895c" providerId="ADAL" clId="{690CE245-3337-447A-8F6B-B909C5569251}" dt="2024-11-14T07:25:09.355" v="148" actId="14100"/>
        <pc:sldMkLst>
          <pc:docMk/>
          <pc:sldMk cId="2218244985" sldId="4775"/>
        </pc:sldMkLst>
        <pc:spChg chg="mod">
          <ac:chgData name="Arno Bratz" userId="2b1e9b8c-3ce9-4553-b24f-6ff8365b895c" providerId="ADAL" clId="{690CE245-3337-447A-8F6B-B909C5569251}" dt="2024-11-14T07:25:09.355" v="148" actId="14100"/>
          <ac:spMkLst>
            <pc:docMk/>
            <pc:sldMk cId="2218244985" sldId="4775"/>
            <ac:spMk id="14" creationId="{92B82C29-1016-49F2-96C0-52DFB6FF5721}"/>
          </ac:spMkLst>
        </pc:spChg>
      </pc:sldChg>
      <pc:sldChg chg="modSp add mod">
        <pc:chgData name="Arno Bratz" userId="2b1e9b8c-3ce9-4553-b24f-6ff8365b895c" providerId="ADAL" clId="{690CE245-3337-447A-8F6B-B909C5569251}" dt="2024-11-14T07:25:25.488" v="151"/>
        <pc:sldMkLst>
          <pc:docMk/>
          <pc:sldMk cId="2346389494" sldId="4776"/>
        </pc:sldMkLst>
        <pc:spChg chg="mod">
          <ac:chgData name="Arno Bratz" userId="2b1e9b8c-3ce9-4553-b24f-6ff8365b895c" providerId="ADAL" clId="{690CE245-3337-447A-8F6B-B909C5569251}" dt="2024-11-14T07:25:25.488" v="151"/>
          <ac:spMkLst>
            <pc:docMk/>
            <pc:sldMk cId="2346389494" sldId="4776"/>
            <ac:spMk id="14" creationId="{92B82C29-1016-49F2-96C0-52DFB6FF5721}"/>
          </ac:spMkLst>
        </pc:spChg>
      </pc:sldChg>
      <pc:sldChg chg="modSp add mod">
        <pc:chgData name="Arno Bratz" userId="2b1e9b8c-3ce9-4553-b24f-6ff8365b895c" providerId="ADAL" clId="{690CE245-3337-447A-8F6B-B909C5569251}" dt="2024-11-14T07:25:38.188" v="154"/>
        <pc:sldMkLst>
          <pc:docMk/>
          <pc:sldMk cId="3970042365" sldId="4777"/>
        </pc:sldMkLst>
        <pc:spChg chg="mod">
          <ac:chgData name="Arno Bratz" userId="2b1e9b8c-3ce9-4553-b24f-6ff8365b895c" providerId="ADAL" clId="{690CE245-3337-447A-8F6B-B909C5569251}" dt="2024-11-14T07:25:38.188" v="154"/>
          <ac:spMkLst>
            <pc:docMk/>
            <pc:sldMk cId="3970042365" sldId="4777"/>
            <ac:spMk id="14" creationId="{92B82C29-1016-49F2-96C0-52DFB6FF5721}"/>
          </ac:spMkLst>
        </pc:spChg>
      </pc:sldChg>
      <pc:sldChg chg="add del setBg">
        <pc:chgData name="Arno Bratz" userId="2b1e9b8c-3ce9-4553-b24f-6ff8365b895c" providerId="ADAL" clId="{690CE245-3337-447A-8F6B-B909C5569251}" dt="2024-11-14T07:27:26.018" v="216" actId="47"/>
        <pc:sldMkLst>
          <pc:docMk/>
          <pc:sldMk cId="1102946409" sldId="4778"/>
        </pc:sldMkLst>
      </pc:sldChg>
      <pc:sldMasterChg chg="del delSldLayout">
        <pc:chgData name="Arno Bratz" userId="2b1e9b8c-3ce9-4553-b24f-6ff8365b895c" providerId="ADAL" clId="{690CE245-3337-447A-8F6B-B909C5569251}" dt="2024-11-14T07:28:00.965" v="221" actId="47"/>
        <pc:sldMasterMkLst>
          <pc:docMk/>
          <pc:sldMasterMk cId="2698141680" sldId="2147483674"/>
        </pc:sldMasterMkLst>
        <pc:sldLayoutChg chg="del">
          <pc:chgData name="Arno Bratz" userId="2b1e9b8c-3ce9-4553-b24f-6ff8365b895c" providerId="ADAL" clId="{690CE245-3337-447A-8F6B-B909C5569251}" dt="2024-11-14T07:28:00.965" v="221" actId="47"/>
          <pc:sldLayoutMkLst>
            <pc:docMk/>
            <pc:sldMasterMk cId="2698141680" sldId="2147483674"/>
            <pc:sldLayoutMk cId="351811784" sldId="2147483675"/>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3516638334" sldId="2147483676"/>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879408196" sldId="2147483678"/>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932673780" sldId="2147483682"/>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16235600" sldId="2147483698"/>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1813617378" sldId="2147483699"/>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193710365" sldId="2147483700"/>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2533431490" sldId="2147483701"/>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633725888" sldId="2147483702"/>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3284799871" sldId="2147483709"/>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3570880236" sldId="2147483761"/>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153555712" sldId="2147483762"/>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2239964258" sldId="2147483765"/>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3660483463" sldId="2147483766"/>
          </pc:sldLayoutMkLst>
        </pc:sldLayoutChg>
        <pc:sldLayoutChg chg="del">
          <pc:chgData name="Arno Bratz" userId="2b1e9b8c-3ce9-4553-b24f-6ff8365b895c" providerId="ADAL" clId="{690CE245-3337-447A-8F6B-B909C5569251}" dt="2024-11-14T07:28:00.965" v="221" actId="47"/>
          <pc:sldLayoutMkLst>
            <pc:docMk/>
            <pc:sldMasterMk cId="2698141680" sldId="2147483674"/>
            <pc:sldLayoutMk cId="141673182" sldId="2147483782"/>
          </pc:sldLayoutMkLst>
        </pc:sldLayoutChg>
      </pc:sldMasterChg>
      <pc:sldMasterChg chg="delSldLayout">
        <pc:chgData name="Arno Bratz" userId="2b1e9b8c-3ce9-4553-b24f-6ff8365b895c" providerId="ADAL" clId="{690CE245-3337-447A-8F6B-B909C5569251}" dt="2024-11-14T07:27:26.018" v="216" actId="47"/>
        <pc:sldMasterMkLst>
          <pc:docMk/>
          <pc:sldMasterMk cId="827539510" sldId="2147483688"/>
        </pc:sldMasterMkLst>
        <pc:sldLayoutChg chg="del">
          <pc:chgData name="Arno Bratz" userId="2b1e9b8c-3ce9-4553-b24f-6ff8365b895c" providerId="ADAL" clId="{690CE245-3337-447A-8F6B-B909C5569251}" dt="2024-11-14T07:27:26.018" v="216" actId="47"/>
          <pc:sldLayoutMkLst>
            <pc:docMk/>
            <pc:sldMasterMk cId="827539510" sldId="2147483688"/>
            <pc:sldLayoutMk cId="856075363" sldId="214748381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AF8A1200-6C0D-2B4F-A3B6-2DBADFD2BEB9}" type="datetimeFigureOut">
              <a:rPr lang="de-DE" smtClean="0"/>
              <a:t>14.11.2024</a:t>
            </a:fld>
            <a:endParaRPr lang="de-DE"/>
          </a:p>
        </p:txBody>
      </p:sp>
      <p:sp>
        <p:nvSpPr>
          <p:cNvPr id="4" name="Folienbildplatzhalt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EED6B3A-354C-7F42-BF90-9823CBAF1024}" type="slidenum">
              <a:rPr lang="de-DE" smtClean="0"/>
              <a:t>‹#›</a:t>
            </a:fld>
            <a:endParaRPr lang="de-DE"/>
          </a:p>
        </p:txBody>
      </p:sp>
    </p:spTree>
    <p:extLst>
      <p:ext uri="{BB962C8B-B14F-4D97-AF65-F5344CB8AC3E}">
        <p14:creationId xmlns:p14="http://schemas.microsoft.com/office/powerpoint/2010/main" val="2100362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a:t>We're happy about the opportunity to introduce WHH’s strategic and community-led approach in ending malnutrition today.</a:t>
            </a:r>
            <a:endParaRPr lang="en-US" sz="1600" b="0">
              <a:cs typeface="Calibri"/>
            </a:endParaRPr>
          </a:p>
          <a:p>
            <a:r>
              <a:rPr lang="en-US" sz="1600" b="0"/>
              <a:t>Most likely, there are not that many international NGOs worldwide that have such a strong track record in holistic nutrition approaches as we do.</a:t>
            </a:r>
            <a:endParaRPr lang="en-US" sz="1600" b="0">
              <a:cs typeface="Calibri"/>
            </a:endParaRPr>
          </a:p>
          <a:p>
            <a:r>
              <a:rPr lang="en-US" sz="1600" b="0"/>
              <a:t>But strangely, we’re not that well-known outside of Germany. That’s something we want to change because we're keen on sharing what we think are good practices and forge strategic relationships with international stakeholders and philanthropies in the hope that they might be able to join forces for our signature program Nutrition Smart </a:t>
            </a:r>
            <a:r>
              <a:rPr lang="en-US" sz="1600" b="0" err="1"/>
              <a:t>CommUNITY</a:t>
            </a:r>
            <a:r>
              <a:rPr lang="en-US" sz="1600" b="0"/>
              <a:t> and beyond. Our goal here is to accelerate impact.</a:t>
            </a:r>
            <a:endParaRPr lang="en-US" sz="1600" b="0">
              <a:cs typeface="Calibri"/>
            </a:endParaRPr>
          </a:p>
          <a:p>
            <a:endParaRPr lang="en-US"/>
          </a:p>
          <a:p>
            <a:endParaRPr lang="en-US"/>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D6B3A-354C-7F42-BF90-9823CBAF1024}" type="slidenum">
              <a:rPr kumimoji="0" lang="en-US" sz="1100" b="0" i="0" u="none" strike="noStrike" kern="0" cap="none" spc="0" normalizeH="0" baseline="0" noProof="0" smtClean="0">
                <a:ln>
                  <a:noFill/>
                </a:ln>
                <a:solidFill>
                  <a:sysClr val="windowText" lastClr="000000"/>
                </a:solidFill>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1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92137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BCF4A-602E-0170-F2B6-141D347A878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EB85433-AF77-3E2B-BD02-3ACE331795B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B61745E-30F6-19B8-9B0F-7AA7AFC99BBC}"/>
              </a:ext>
            </a:extLst>
          </p:cNvPr>
          <p:cNvSpPr>
            <a:spLocks noGrp="1"/>
          </p:cNvSpPr>
          <p:nvPr>
            <p:ph type="body" idx="1"/>
          </p:nvPr>
        </p:nvSpPr>
        <p:spPr/>
        <p:txBody>
          <a:bodyPr/>
          <a:lstStyle/>
          <a:p>
            <a:endParaRPr lang="en-US" dirty="0">
              <a:cs typeface="Calibri" panose="020F0502020204030204"/>
            </a:endParaRPr>
          </a:p>
        </p:txBody>
      </p:sp>
      <p:sp>
        <p:nvSpPr>
          <p:cNvPr id="4" name="Foliennummernplatzhalter 3">
            <a:extLst>
              <a:ext uri="{FF2B5EF4-FFF2-40B4-BE49-F238E27FC236}">
                <a16:creationId xmlns:a16="http://schemas.microsoft.com/office/drawing/2014/main" id="{2AA1A635-47BC-8826-F20C-371C13E802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D6B3A-354C-7F42-BF90-9823CBAF1024}" type="slidenum">
              <a:rPr kumimoji="0" lang="en-US" sz="1100" b="0" i="0" u="none" strike="noStrike" kern="0" cap="none" spc="0" normalizeH="0" baseline="0" noProof="0" smtClean="0">
                <a:ln>
                  <a:noFill/>
                </a:ln>
                <a:solidFill>
                  <a:sysClr val="windowText" lastClr="000000"/>
                </a:solidFill>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1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44912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cs typeface="Calibri" panose="020F0502020204030204"/>
            </a:endParaRP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D6B3A-354C-7F42-BF90-9823CBAF1024}" type="slidenum">
              <a:rPr kumimoji="0" lang="en-US" sz="1100" b="0" i="0" u="none" strike="noStrike" kern="0" cap="none" spc="0" normalizeH="0" baseline="0" noProof="0" smtClean="0">
                <a:ln>
                  <a:noFill/>
                </a:ln>
                <a:solidFill>
                  <a:sysClr val="windowText" lastClr="000000"/>
                </a:solidFill>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1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800498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a:buFont typeface="Arial"/>
              <a:buChar char="•"/>
              <a:defRPr/>
            </a:pPr>
            <a:r>
              <a:rPr lang="en-US" sz="1200">
                <a:solidFill>
                  <a:schemeClr val="tx1"/>
                </a:solidFill>
                <a:latin typeface="Aptos"/>
                <a:cs typeface="Arial"/>
              </a:rPr>
              <a:t>In the following please introduce yourself in 2 sentences Gisela</a:t>
            </a:r>
          </a:p>
          <a:p>
            <a:pPr marL="171450" lvl="0" indent="-171450" algn="l">
              <a:buFont typeface="Arial"/>
              <a:buChar char="•"/>
              <a:defRPr/>
            </a:pPr>
            <a:endParaRPr lang="en-US" sz="1200">
              <a:solidFill>
                <a:schemeClr val="tx1"/>
              </a:solidFill>
              <a:latin typeface="Aptos"/>
              <a:cs typeface="Arial"/>
            </a:endParaRPr>
          </a:p>
          <a:p>
            <a:pPr marL="171450" lvl="0" indent="-171450" algn="l">
              <a:buFont typeface="Arial"/>
              <a:buChar char="•"/>
              <a:defRPr/>
            </a:pPr>
            <a:r>
              <a:rPr lang="en-US" sz="1200">
                <a:solidFill>
                  <a:schemeClr val="tx1"/>
                </a:solidFill>
                <a:latin typeface="Aptos"/>
                <a:cs typeface="Arial"/>
              </a:rPr>
              <a:t>To advance conversations with the Mastercard Foundation on a strategic upper organizational level we will need to develop a big picture and pot. high-impact concept note on how to reach 100,000s of youth. </a:t>
            </a:r>
          </a:p>
          <a:p>
            <a:pPr marL="171450" lvl="0" indent="-171450" algn="l">
              <a:buFont typeface="Arial"/>
              <a:buChar char="•"/>
              <a:defRPr/>
            </a:pPr>
            <a:r>
              <a:rPr lang="en-US" sz="1200">
                <a:solidFill>
                  <a:schemeClr val="tx1"/>
                </a:solidFill>
                <a:latin typeface="Aptos"/>
                <a:cs typeface="Arial"/>
              </a:rPr>
              <a:t>WHH Innovation working on requested BMGF concept notes on CGM and digital literacy clinics.</a:t>
            </a:r>
          </a:p>
          <a:p>
            <a:pPr marL="171450" lvl="0" indent="-171450" algn="l">
              <a:buFont typeface="Arial"/>
              <a:buChar char="•"/>
              <a:defRPr/>
            </a:pPr>
            <a:r>
              <a:rPr lang="en-US" sz="1200">
                <a:solidFill>
                  <a:schemeClr val="tx1"/>
                </a:solidFill>
                <a:latin typeface="Aptos"/>
                <a:cs typeface="Arial"/>
              </a:rPr>
              <a:t>Team in Burundi preparing school feeding fact sheet / cap statement for Rockefeller. </a:t>
            </a:r>
          </a:p>
          <a:p>
            <a:pPr marL="171450" lvl="0" indent="-171450" algn="l">
              <a:buFont typeface="Arial"/>
              <a:buChar char="•"/>
              <a:defRPr/>
            </a:pPr>
            <a:r>
              <a:rPr lang="en-US" sz="1200" b="1">
                <a:solidFill>
                  <a:schemeClr val="tx1"/>
                </a:solidFill>
                <a:latin typeface="Aptos"/>
                <a:cs typeface="Arial"/>
              </a:rPr>
              <a:t>Communications is vital also for fundraising purposes</a:t>
            </a:r>
            <a:r>
              <a:rPr lang="en-US" sz="1200">
                <a:solidFill>
                  <a:schemeClr val="tx1"/>
                </a:solidFill>
                <a:latin typeface="Aptos"/>
                <a:cs typeface="Arial"/>
              </a:rPr>
              <a:t>. In 2024, the P&amp;P team helped coordinate comms and social media efforts. We observed that many organizations timed the publication of major reports around the time of the conference. </a:t>
            </a:r>
            <a:endParaRPr lang="en-US" sz="1200">
              <a:solidFill>
                <a:schemeClr val="tx1"/>
              </a:solidFill>
              <a:latin typeface="Aptos"/>
            </a:endParaRPr>
          </a:p>
          <a:p>
            <a:endParaRPr lang="de-DE"/>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EED6B3A-354C-7F42-BF90-9823CBAF1024}" type="slidenum">
              <a:rPr kumimoji="0" lang="de-DE"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7</a:t>
            </a:fld>
            <a:endParaRPr kumimoji="0" lang="de-DE"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196584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a:buFont typeface="Arial"/>
              <a:buChar char="•"/>
              <a:defRPr/>
            </a:pPr>
            <a:r>
              <a:rPr lang="en-US" sz="1200">
                <a:solidFill>
                  <a:schemeClr val="tx1"/>
                </a:solidFill>
                <a:latin typeface="Aptos"/>
                <a:cs typeface="Arial"/>
              </a:rPr>
              <a:t>In the following please introduce yourself in 2 sentences Gisela</a:t>
            </a:r>
          </a:p>
          <a:p>
            <a:pPr marL="171450" lvl="0" indent="-171450" algn="l">
              <a:buFont typeface="Arial"/>
              <a:buChar char="•"/>
              <a:defRPr/>
            </a:pPr>
            <a:endParaRPr lang="en-US" sz="1200">
              <a:solidFill>
                <a:schemeClr val="tx1"/>
              </a:solidFill>
              <a:latin typeface="Aptos"/>
              <a:cs typeface="Arial"/>
            </a:endParaRPr>
          </a:p>
          <a:p>
            <a:pPr marL="171450" lvl="0" indent="-171450" algn="l">
              <a:buFont typeface="Arial"/>
              <a:buChar char="•"/>
              <a:defRPr/>
            </a:pPr>
            <a:r>
              <a:rPr lang="en-US" sz="1200">
                <a:solidFill>
                  <a:schemeClr val="tx1"/>
                </a:solidFill>
                <a:latin typeface="Aptos"/>
                <a:cs typeface="Arial"/>
              </a:rPr>
              <a:t>To advance conversations with the Mastercard Foundation on a strategic upper organizational level we will need to develop a big picture and pot. high-impact concept note on how to reach 100,000s of youth. </a:t>
            </a:r>
          </a:p>
          <a:p>
            <a:pPr marL="171450" lvl="0" indent="-171450" algn="l">
              <a:buFont typeface="Arial"/>
              <a:buChar char="•"/>
              <a:defRPr/>
            </a:pPr>
            <a:r>
              <a:rPr lang="en-US" sz="1200">
                <a:solidFill>
                  <a:schemeClr val="tx1"/>
                </a:solidFill>
                <a:latin typeface="Aptos"/>
                <a:cs typeface="Arial"/>
              </a:rPr>
              <a:t>WHH Innovation working on requested BMGF concept notes on CGM and digital literacy clinics.</a:t>
            </a:r>
          </a:p>
          <a:p>
            <a:pPr marL="171450" lvl="0" indent="-171450" algn="l">
              <a:buFont typeface="Arial"/>
              <a:buChar char="•"/>
              <a:defRPr/>
            </a:pPr>
            <a:r>
              <a:rPr lang="en-US" sz="1200">
                <a:solidFill>
                  <a:schemeClr val="tx1"/>
                </a:solidFill>
                <a:latin typeface="Aptos"/>
                <a:cs typeface="Arial"/>
              </a:rPr>
              <a:t>Team in Burundi preparing school feeding fact sheet / cap statement for Rockefeller. </a:t>
            </a:r>
          </a:p>
          <a:p>
            <a:pPr marL="171450" lvl="0" indent="-171450" algn="l">
              <a:buFont typeface="Arial"/>
              <a:buChar char="•"/>
              <a:defRPr/>
            </a:pPr>
            <a:r>
              <a:rPr lang="en-US" sz="1200" b="1">
                <a:solidFill>
                  <a:schemeClr val="tx1"/>
                </a:solidFill>
                <a:latin typeface="Aptos"/>
                <a:cs typeface="Arial"/>
              </a:rPr>
              <a:t>Communications is vital also for fundraising purposes</a:t>
            </a:r>
            <a:r>
              <a:rPr lang="en-US" sz="1200">
                <a:solidFill>
                  <a:schemeClr val="tx1"/>
                </a:solidFill>
                <a:latin typeface="Aptos"/>
                <a:cs typeface="Arial"/>
              </a:rPr>
              <a:t>. In 2024, the P&amp;P team helped coordinate comms and social media efforts. We observed that many organizations timed the publication of major reports around the time of the conference. </a:t>
            </a:r>
            <a:endParaRPr lang="en-US" sz="1200">
              <a:solidFill>
                <a:schemeClr val="tx1"/>
              </a:solidFill>
              <a:latin typeface="Aptos"/>
            </a:endParaRPr>
          </a:p>
          <a:p>
            <a:endParaRPr lang="de-DE"/>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EED6B3A-354C-7F42-BF90-9823CBAF1024}" type="slidenum">
              <a:rPr kumimoji="0" lang="de-DE"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de-DE"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66121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a:buFont typeface="Arial"/>
              <a:buChar char="•"/>
              <a:defRPr/>
            </a:pPr>
            <a:r>
              <a:rPr lang="en-US" sz="1200">
                <a:solidFill>
                  <a:schemeClr val="tx1"/>
                </a:solidFill>
                <a:latin typeface="Aptos"/>
                <a:cs typeface="Arial"/>
              </a:rPr>
              <a:t>In the following please introduce yourself in 2 sentences Gisela</a:t>
            </a:r>
          </a:p>
          <a:p>
            <a:pPr marL="171450" lvl="0" indent="-171450" algn="l">
              <a:buFont typeface="Arial"/>
              <a:buChar char="•"/>
              <a:defRPr/>
            </a:pPr>
            <a:endParaRPr lang="en-US" sz="1200">
              <a:solidFill>
                <a:schemeClr val="tx1"/>
              </a:solidFill>
              <a:latin typeface="Aptos"/>
              <a:cs typeface="Arial"/>
            </a:endParaRPr>
          </a:p>
          <a:p>
            <a:pPr marL="171450" lvl="0" indent="-171450" algn="l">
              <a:buFont typeface="Arial"/>
              <a:buChar char="•"/>
              <a:defRPr/>
            </a:pPr>
            <a:r>
              <a:rPr lang="en-US" sz="1200">
                <a:solidFill>
                  <a:schemeClr val="tx1"/>
                </a:solidFill>
                <a:latin typeface="Aptos"/>
                <a:cs typeface="Arial"/>
              </a:rPr>
              <a:t>To advance conversations with the Mastercard Foundation on a strategic upper organizational level we will need to develop a big picture and pot. high-impact concept note on how to reach 100,000s of youth. </a:t>
            </a:r>
          </a:p>
          <a:p>
            <a:pPr marL="171450" lvl="0" indent="-171450" algn="l">
              <a:buFont typeface="Arial"/>
              <a:buChar char="•"/>
              <a:defRPr/>
            </a:pPr>
            <a:r>
              <a:rPr lang="en-US" sz="1200">
                <a:solidFill>
                  <a:schemeClr val="tx1"/>
                </a:solidFill>
                <a:latin typeface="Aptos"/>
                <a:cs typeface="Arial"/>
              </a:rPr>
              <a:t>WHH Innovation working on requested BMGF concept notes on CGM and digital literacy clinics.</a:t>
            </a:r>
          </a:p>
          <a:p>
            <a:pPr marL="171450" lvl="0" indent="-171450" algn="l">
              <a:buFont typeface="Arial"/>
              <a:buChar char="•"/>
              <a:defRPr/>
            </a:pPr>
            <a:r>
              <a:rPr lang="en-US" sz="1200">
                <a:solidFill>
                  <a:schemeClr val="tx1"/>
                </a:solidFill>
                <a:latin typeface="Aptos"/>
                <a:cs typeface="Arial"/>
              </a:rPr>
              <a:t>Team in Burundi preparing school feeding fact sheet / cap statement for Rockefeller. </a:t>
            </a:r>
          </a:p>
          <a:p>
            <a:pPr marL="171450" lvl="0" indent="-171450" algn="l">
              <a:buFont typeface="Arial"/>
              <a:buChar char="•"/>
              <a:defRPr/>
            </a:pPr>
            <a:r>
              <a:rPr lang="en-US" sz="1200" b="1">
                <a:solidFill>
                  <a:schemeClr val="tx1"/>
                </a:solidFill>
                <a:latin typeface="Aptos"/>
                <a:cs typeface="Arial"/>
              </a:rPr>
              <a:t>Communications is vital also for fundraising purposes</a:t>
            </a:r>
            <a:r>
              <a:rPr lang="en-US" sz="1200">
                <a:solidFill>
                  <a:schemeClr val="tx1"/>
                </a:solidFill>
                <a:latin typeface="Aptos"/>
                <a:cs typeface="Arial"/>
              </a:rPr>
              <a:t>. In 2024, the P&amp;P team helped coordinate comms and social media efforts. We observed that many organizations timed the publication of major reports around the time of the conference. </a:t>
            </a:r>
            <a:endParaRPr lang="en-US" sz="1200">
              <a:solidFill>
                <a:schemeClr val="tx1"/>
              </a:solidFill>
              <a:latin typeface="Aptos"/>
            </a:endParaRPr>
          </a:p>
          <a:p>
            <a:endParaRPr lang="de-DE"/>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EED6B3A-354C-7F42-BF90-9823CBAF1024}" type="slidenum">
              <a:rPr kumimoji="0" lang="de-DE"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de-DE"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955537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a:buFont typeface="Arial"/>
              <a:buChar char="•"/>
              <a:defRPr/>
            </a:pPr>
            <a:r>
              <a:rPr lang="en-US" sz="1200">
                <a:solidFill>
                  <a:schemeClr val="tx1"/>
                </a:solidFill>
                <a:latin typeface="Aptos"/>
                <a:cs typeface="Arial"/>
              </a:rPr>
              <a:t>In the following please introduce yourself in 2 sentences Gisela</a:t>
            </a:r>
          </a:p>
          <a:p>
            <a:pPr marL="171450" lvl="0" indent="-171450" algn="l">
              <a:buFont typeface="Arial"/>
              <a:buChar char="•"/>
              <a:defRPr/>
            </a:pPr>
            <a:endParaRPr lang="en-US" sz="1200">
              <a:solidFill>
                <a:schemeClr val="tx1"/>
              </a:solidFill>
              <a:latin typeface="Aptos"/>
              <a:cs typeface="Arial"/>
            </a:endParaRPr>
          </a:p>
          <a:p>
            <a:pPr marL="171450" lvl="0" indent="-171450" algn="l">
              <a:buFont typeface="Arial"/>
              <a:buChar char="•"/>
              <a:defRPr/>
            </a:pPr>
            <a:r>
              <a:rPr lang="en-US" sz="1200">
                <a:solidFill>
                  <a:schemeClr val="tx1"/>
                </a:solidFill>
                <a:latin typeface="Aptos"/>
                <a:cs typeface="Arial"/>
              </a:rPr>
              <a:t>To advance conversations with the Mastercard Foundation on a strategic upper organizational level we will need to develop a big picture and pot. high-impact concept note on how to reach 100,000s of youth. </a:t>
            </a:r>
          </a:p>
          <a:p>
            <a:pPr marL="171450" lvl="0" indent="-171450" algn="l">
              <a:buFont typeface="Arial"/>
              <a:buChar char="•"/>
              <a:defRPr/>
            </a:pPr>
            <a:r>
              <a:rPr lang="en-US" sz="1200">
                <a:solidFill>
                  <a:schemeClr val="tx1"/>
                </a:solidFill>
                <a:latin typeface="Aptos"/>
                <a:cs typeface="Arial"/>
              </a:rPr>
              <a:t>WHH Innovation working on requested BMGF concept notes on CGM and digital literacy clinics.</a:t>
            </a:r>
          </a:p>
          <a:p>
            <a:pPr marL="171450" lvl="0" indent="-171450" algn="l">
              <a:buFont typeface="Arial"/>
              <a:buChar char="•"/>
              <a:defRPr/>
            </a:pPr>
            <a:r>
              <a:rPr lang="en-US" sz="1200">
                <a:solidFill>
                  <a:schemeClr val="tx1"/>
                </a:solidFill>
                <a:latin typeface="Aptos"/>
                <a:cs typeface="Arial"/>
              </a:rPr>
              <a:t>Team in Burundi preparing school feeding fact sheet / cap statement for Rockefeller. </a:t>
            </a:r>
          </a:p>
          <a:p>
            <a:pPr marL="171450" lvl="0" indent="-171450" algn="l">
              <a:buFont typeface="Arial"/>
              <a:buChar char="•"/>
              <a:defRPr/>
            </a:pPr>
            <a:r>
              <a:rPr lang="en-US" sz="1200" b="1">
                <a:solidFill>
                  <a:schemeClr val="tx1"/>
                </a:solidFill>
                <a:latin typeface="Aptos"/>
                <a:cs typeface="Arial"/>
              </a:rPr>
              <a:t>Communications is vital also for fundraising purposes</a:t>
            </a:r>
            <a:r>
              <a:rPr lang="en-US" sz="1200">
                <a:solidFill>
                  <a:schemeClr val="tx1"/>
                </a:solidFill>
                <a:latin typeface="Aptos"/>
                <a:cs typeface="Arial"/>
              </a:rPr>
              <a:t>. In 2024, the P&amp;P team helped coordinate comms and social media efforts. We observed that many organizations timed the publication of major reports around the time of the conference. </a:t>
            </a:r>
            <a:endParaRPr lang="en-US" sz="1200">
              <a:solidFill>
                <a:schemeClr val="tx1"/>
              </a:solidFill>
              <a:latin typeface="Aptos"/>
            </a:endParaRPr>
          </a:p>
          <a:p>
            <a:endParaRPr lang="de-DE"/>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EED6B3A-354C-7F42-BF90-9823CBAF1024}" type="slidenum">
              <a:rPr kumimoji="0" lang="de-DE"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de-DE"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53591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a:buFont typeface="Arial"/>
              <a:buChar char="•"/>
              <a:defRPr/>
            </a:pPr>
            <a:r>
              <a:rPr lang="en-US" sz="1200">
                <a:solidFill>
                  <a:schemeClr val="tx1"/>
                </a:solidFill>
                <a:latin typeface="Aptos"/>
                <a:cs typeface="Arial"/>
              </a:rPr>
              <a:t>In the following please introduce yourself in 2 sentences Gisela</a:t>
            </a:r>
          </a:p>
          <a:p>
            <a:pPr marL="171450" lvl="0" indent="-171450" algn="l">
              <a:buFont typeface="Arial"/>
              <a:buChar char="•"/>
              <a:defRPr/>
            </a:pPr>
            <a:endParaRPr lang="en-US" sz="1200">
              <a:solidFill>
                <a:schemeClr val="tx1"/>
              </a:solidFill>
              <a:latin typeface="Aptos"/>
              <a:cs typeface="Arial"/>
            </a:endParaRPr>
          </a:p>
          <a:p>
            <a:pPr marL="171450" lvl="0" indent="-171450" algn="l">
              <a:buFont typeface="Arial"/>
              <a:buChar char="•"/>
              <a:defRPr/>
            </a:pPr>
            <a:r>
              <a:rPr lang="en-US" sz="1200">
                <a:solidFill>
                  <a:schemeClr val="tx1"/>
                </a:solidFill>
                <a:latin typeface="Aptos"/>
                <a:cs typeface="Arial"/>
              </a:rPr>
              <a:t>To advance conversations with the Mastercard Foundation on a strategic upper organizational level we will need to develop a big picture and pot. high-impact concept note on how to reach 100,000s of youth. </a:t>
            </a:r>
          </a:p>
          <a:p>
            <a:pPr marL="171450" lvl="0" indent="-171450" algn="l">
              <a:buFont typeface="Arial"/>
              <a:buChar char="•"/>
              <a:defRPr/>
            </a:pPr>
            <a:r>
              <a:rPr lang="en-US" sz="1200">
                <a:solidFill>
                  <a:schemeClr val="tx1"/>
                </a:solidFill>
                <a:latin typeface="Aptos"/>
                <a:cs typeface="Arial"/>
              </a:rPr>
              <a:t>WHH Innovation working on requested BMGF concept notes on CGM and digital literacy clinics.</a:t>
            </a:r>
          </a:p>
          <a:p>
            <a:pPr marL="171450" lvl="0" indent="-171450" algn="l">
              <a:buFont typeface="Arial"/>
              <a:buChar char="•"/>
              <a:defRPr/>
            </a:pPr>
            <a:r>
              <a:rPr lang="en-US" sz="1200">
                <a:solidFill>
                  <a:schemeClr val="tx1"/>
                </a:solidFill>
                <a:latin typeface="Aptos"/>
                <a:cs typeface="Arial"/>
              </a:rPr>
              <a:t>Team in Burundi preparing school feeding fact sheet / cap statement for Rockefeller. </a:t>
            </a:r>
          </a:p>
          <a:p>
            <a:pPr marL="171450" lvl="0" indent="-171450" algn="l">
              <a:buFont typeface="Arial"/>
              <a:buChar char="•"/>
              <a:defRPr/>
            </a:pPr>
            <a:r>
              <a:rPr lang="en-US" sz="1200" b="1">
                <a:solidFill>
                  <a:schemeClr val="tx1"/>
                </a:solidFill>
                <a:latin typeface="Aptos"/>
                <a:cs typeface="Arial"/>
              </a:rPr>
              <a:t>Communications is vital also for fundraising purposes</a:t>
            </a:r>
            <a:r>
              <a:rPr lang="en-US" sz="1200">
                <a:solidFill>
                  <a:schemeClr val="tx1"/>
                </a:solidFill>
                <a:latin typeface="Aptos"/>
                <a:cs typeface="Arial"/>
              </a:rPr>
              <a:t>. In 2024, the P&amp;P team helped coordinate comms and social media efforts. We observed that many organizations timed the publication of major reports around the time of the conference. </a:t>
            </a:r>
            <a:endParaRPr lang="en-US" sz="1200">
              <a:solidFill>
                <a:schemeClr val="tx1"/>
              </a:solidFill>
              <a:latin typeface="Aptos"/>
            </a:endParaRPr>
          </a:p>
          <a:p>
            <a:endParaRPr lang="de-DE"/>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EED6B3A-354C-7F42-BF90-9823CBAF1024}" type="slidenum">
              <a:rPr kumimoji="0" lang="de-DE"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de-DE"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7062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a:buFont typeface="Arial"/>
              <a:buChar char="•"/>
              <a:defRPr/>
            </a:pPr>
            <a:r>
              <a:rPr lang="en-US" sz="1200">
                <a:solidFill>
                  <a:schemeClr val="tx1"/>
                </a:solidFill>
                <a:latin typeface="Aptos"/>
                <a:cs typeface="Arial"/>
              </a:rPr>
              <a:t>In the following please introduce yourself in 2 sentences Gisela</a:t>
            </a:r>
          </a:p>
          <a:p>
            <a:pPr marL="171450" lvl="0" indent="-171450" algn="l">
              <a:buFont typeface="Arial"/>
              <a:buChar char="•"/>
              <a:defRPr/>
            </a:pPr>
            <a:endParaRPr lang="en-US" sz="1200">
              <a:solidFill>
                <a:schemeClr val="tx1"/>
              </a:solidFill>
              <a:latin typeface="Aptos"/>
              <a:cs typeface="Arial"/>
            </a:endParaRPr>
          </a:p>
          <a:p>
            <a:pPr marL="171450" lvl="0" indent="-171450" algn="l">
              <a:buFont typeface="Arial"/>
              <a:buChar char="•"/>
              <a:defRPr/>
            </a:pPr>
            <a:r>
              <a:rPr lang="en-US" sz="1200">
                <a:solidFill>
                  <a:schemeClr val="tx1"/>
                </a:solidFill>
                <a:latin typeface="Aptos"/>
                <a:cs typeface="Arial"/>
              </a:rPr>
              <a:t>To advance conversations with the Mastercard Foundation on a strategic upper organizational level we will need to develop a big picture and pot. high-impact concept note on how to reach 100,000s of youth. </a:t>
            </a:r>
          </a:p>
          <a:p>
            <a:pPr marL="171450" lvl="0" indent="-171450" algn="l">
              <a:buFont typeface="Arial"/>
              <a:buChar char="•"/>
              <a:defRPr/>
            </a:pPr>
            <a:r>
              <a:rPr lang="en-US" sz="1200">
                <a:solidFill>
                  <a:schemeClr val="tx1"/>
                </a:solidFill>
                <a:latin typeface="Aptos"/>
                <a:cs typeface="Arial"/>
              </a:rPr>
              <a:t>WHH Innovation working on requested BMGF concept notes on CGM and digital literacy clinics.</a:t>
            </a:r>
          </a:p>
          <a:p>
            <a:pPr marL="171450" lvl="0" indent="-171450" algn="l">
              <a:buFont typeface="Arial"/>
              <a:buChar char="•"/>
              <a:defRPr/>
            </a:pPr>
            <a:r>
              <a:rPr lang="en-US" sz="1200">
                <a:solidFill>
                  <a:schemeClr val="tx1"/>
                </a:solidFill>
                <a:latin typeface="Aptos"/>
                <a:cs typeface="Arial"/>
              </a:rPr>
              <a:t>Team in Burundi preparing school feeding fact sheet / cap statement for Rockefeller. </a:t>
            </a:r>
          </a:p>
          <a:p>
            <a:pPr marL="171450" lvl="0" indent="-171450" algn="l">
              <a:buFont typeface="Arial"/>
              <a:buChar char="•"/>
              <a:defRPr/>
            </a:pPr>
            <a:r>
              <a:rPr lang="en-US" sz="1200" b="1">
                <a:solidFill>
                  <a:schemeClr val="tx1"/>
                </a:solidFill>
                <a:latin typeface="Aptos"/>
                <a:cs typeface="Arial"/>
              </a:rPr>
              <a:t>Communications is vital also for fundraising purposes</a:t>
            </a:r>
            <a:r>
              <a:rPr lang="en-US" sz="1200">
                <a:solidFill>
                  <a:schemeClr val="tx1"/>
                </a:solidFill>
                <a:latin typeface="Aptos"/>
                <a:cs typeface="Arial"/>
              </a:rPr>
              <a:t>. In 2024, the P&amp;P team helped coordinate comms and social media efforts. We observed that many organizations timed the publication of major reports around the time of the conference. </a:t>
            </a:r>
            <a:endParaRPr lang="en-US" sz="1200">
              <a:solidFill>
                <a:schemeClr val="tx1"/>
              </a:solidFill>
              <a:latin typeface="Aptos"/>
            </a:endParaRPr>
          </a:p>
          <a:p>
            <a:endParaRPr lang="de-DE"/>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EED6B3A-354C-7F42-BF90-9823CBAF1024}" type="slidenum">
              <a:rPr kumimoji="0" lang="de-DE"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12</a:t>
            </a:fld>
            <a:endParaRPr kumimoji="0" lang="de-DE"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730216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a:buFont typeface="Arial"/>
              <a:buChar char="•"/>
              <a:defRPr/>
            </a:pPr>
            <a:r>
              <a:rPr lang="en-US" sz="1200">
                <a:solidFill>
                  <a:schemeClr val="tx1"/>
                </a:solidFill>
                <a:latin typeface="Aptos"/>
                <a:cs typeface="Arial"/>
              </a:rPr>
              <a:t>In the following please introduce yourself in 2 sentences Gisela</a:t>
            </a:r>
          </a:p>
          <a:p>
            <a:pPr marL="171450" lvl="0" indent="-171450" algn="l">
              <a:buFont typeface="Arial"/>
              <a:buChar char="•"/>
              <a:defRPr/>
            </a:pPr>
            <a:endParaRPr lang="en-US" sz="1200">
              <a:solidFill>
                <a:schemeClr val="tx1"/>
              </a:solidFill>
              <a:latin typeface="Aptos"/>
              <a:cs typeface="Arial"/>
            </a:endParaRPr>
          </a:p>
          <a:p>
            <a:pPr marL="171450" lvl="0" indent="-171450" algn="l">
              <a:buFont typeface="Arial"/>
              <a:buChar char="•"/>
              <a:defRPr/>
            </a:pPr>
            <a:r>
              <a:rPr lang="en-US" sz="1200">
                <a:solidFill>
                  <a:schemeClr val="tx1"/>
                </a:solidFill>
                <a:latin typeface="Aptos"/>
                <a:cs typeface="Arial"/>
              </a:rPr>
              <a:t>To advance conversations with the Mastercard Foundation on a strategic upper organizational level we will need to develop a big picture and pot. high-impact concept note on how to reach 100,000s of youth. </a:t>
            </a:r>
          </a:p>
          <a:p>
            <a:pPr marL="171450" lvl="0" indent="-171450" algn="l">
              <a:buFont typeface="Arial"/>
              <a:buChar char="•"/>
              <a:defRPr/>
            </a:pPr>
            <a:r>
              <a:rPr lang="en-US" sz="1200">
                <a:solidFill>
                  <a:schemeClr val="tx1"/>
                </a:solidFill>
                <a:latin typeface="Aptos"/>
                <a:cs typeface="Arial"/>
              </a:rPr>
              <a:t>WHH Innovation working on requested BMGF concept notes on CGM and digital literacy clinics.</a:t>
            </a:r>
          </a:p>
          <a:p>
            <a:pPr marL="171450" lvl="0" indent="-171450" algn="l">
              <a:buFont typeface="Arial"/>
              <a:buChar char="•"/>
              <a:defRPr/>
            </a:pPr>
            <a:r>
              <a:rPr lang="en-US" sz="1200">
                <a:solidFill>
                  <a:schemeClr val="tx1"/>
                </a:solidFill>
                <a:latin typeface="Aptos"/>
                <a:cs typeface="Arial"/>
              </a:rPr>
              <a:t>Team in Burundi preparing school feeding fact sheet / cap statement for Rockefeller. </a:t>
            </a:r>
          </a:p>
          <a:p>
            <a:pPr marL="171450" lvl="0" indent="-171450" algn="l">
              <a:buFont typeface="Arial"/>
              <a:buChar char="•"/>
              <a:defRPr/>
            </a:pPr>
            <a:r>
              <a:rPr lang="en-US" sz="1200" b="1">
                <a:solidFill>
                  <a:schemeClr val="tx1"/>
                </a:solidFill>
                <a:latin typeface="Aptos"/>
                <a:cs typeface="Arial"/>
              </a:rPr>
              <a:t>Communications is vital also for fundraising purposes</a:t>
            </a:r>
            <a:r>
              <a:rPr lang="en-US" sz="1200">
                <a:solidFill>
                  <a:schemeClr val="tx1"/>
                </a:solidFill>
                <a:latin typeface="Aptos"/>
                <a:cs typeface="Arial"/>
              </a:rPr>
              <a:t>. In 2024, the P&amp;P team helped coordinate comms and social media efforts. We observed that many organizations timed the publication of major reports around the time of the conference. </a:t>
            </a:r>
            <a:endParaRPr lang="en-US" sz="1200">
              <a:solidFill>
                <a:schemeClr val="tx1"/>
              </a:solidFill>
              <a:latin typeface="Aptos"/>
            </a:endParaRPr>
          </a:p>
          <a:p>
            <a:endParaRPr lang="de-DE"/>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EED6B3A-354C-7F42-BF90-9823CBAF1024}" type="slidenum">
              <a:rPr kumimoji="0" lang="de-DE"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de-DE"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92678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29.png"/><Relationship Id="rId4" Type="http://schemas.openxmlformats.org/officeDocument/2006/relationships/image" Target="../media/image2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emf"/><Relationship Id="rId1" Type="http://schemas.openxmlformats.org/officeDocument/2006/relationships/slideMaster" Target="../slideMasters/slideMaster3.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emf"/><Relationship Id="rId1" Type="http://schemas.openxmlformats.org/officeDocument/2006/relationships/slideMaster" Target="../slideMasters/slideMaster3.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emf"/><Relationship Id="rId1" Type="http://schemas.openxmlformats.org/officeDocument/2006/relationships/slideMaster" Target="../slideMasters/slideMaster4.xml"/><Relationship Id="rId4" Type="http://schemas.openxmlformats.org/officeDocument/2006/relationships/image" Target="../media/image35.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oleObject" Target="../embeddings/oleObject2.bin"/><Relationship Id="rId7" Type="http://schemas.openxmlformats.org/officeDocument/2006/relationships/image" Target="../media/image5.emf"/><Relationship Id="rId2" Type="http://schemas.openxmlformats.org/officeDocument/2006/relationships/slideMaster" Target="../slideMasters/slideMaster5.xml"/><Relationship Id="rId1" Type="http://schemas.openxmlformats.org/officeDocument/2006/relationships/tags" Target="../tags/tag2.xml"/><Relationship Id="rId6" Type="http://schemas.openxmlformats.org/officeDocument/2006/relationships/image" Target="../media/image37.jpeg"/><Relationship Id="rId5" Type="http://schemas.openxmlformats.org/officeDocument/2006/relationships/image" Target="../media/image1.emf"/><Relationship Id="rId4" Type="http://schemas.openxmlformats.org/officeDocument/2006/relationships/image" Target="../media/image36.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6.emf"/><Relationship Id="rId2" Type="http://schemas.openxmlformats.org/officeDocument/2006/relationships/slideMaster" Target="../slideMasters/slideMaster5.xml"/><Relationship Id="rId1" Type="http://schemas.openxmlformats.org/officeDocument/2006/relationships/tags" Target="../tags/tag3.xml"/><Relationship Id="rId6" Type="http://schemas.openxmlformats.org/officeDocument/2006/relationships/image" Target="../media/image38.jpeg"/><Relationship Id="rId5" Type="http://schemas.openxmlformats.org/officeDocument/2006/relationships/image" Target="../media/image1.emf"/><Relationship Id="rId4" Type="http://schemas.openxmlformats.org/officeDocument/2006/relationships/image" Target="../media/image36.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5.xml"/><Relationship Id="rId1" Type="http://schemas.openxmlformats.org/officeDocument/2006/relationships/tags" Target="../tags/tag4.xml"/><Relationship Id="rId4" Type="http://schemas.openxmlformats.org/officeDocument/2006/relationships/image" Target="../media/image36.emf"/></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6.xml"/><Relationship Id="rId5" Type="http://schemas.openxmlformats.org/officeDocument/2006/relationships/image" Target="../media/image41.png"/><Relationship Id="rId4" Type="http://schemas.openxmlformats.org/officeDocument/2006/relationships/image" Target="../media/image29.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 brand stage + white background">
    <p:bg>
      <p:bgPr>
        <a:solidFill>
          <a:srgbClr val="EBE4C5"/>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468000"/>
            <a:ext cx="12192000" cy="6858000"/>
          </a:xfrm>
          <a:prstGeom prst="rect">
            <a:avLst/>
          </a:prstGeom>
        </p:spPr>
      </p:pic>
      <p:pic>
        <p:nvPicPr>
          <p:cNvPr id="11" name="Grafik 10">
            <a:extLst>
              <a:ext uri="{FF2B5EF4-FFF2-40B4-BE49-F238E27FC236}">
                <a16:creationId xmlns:a16="http://schemas.microsoft.com/office/drawing/2014/main" id="{2FAFED5B-49F1-4266-BEB5-F411CFE44EC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7999" y="468000"/>
            <a:ext cx="2349500" cy="223949"/>
          </a:xfrm>
          <a:prstGeom prst="rect">
            <a:avLst/>
          </a:prstGeom>
        </p:spPr>
      </p:pic>
      <p:pic>
        <p:nvPicPr>
          <p:cNvPr id="13" name="Grafik 12">
            <a:extLst>
              <a:ext uri="{FF2B5EF4-FFF2-40B4-BE49-F238E27FC236}">
                <a16:creationId xmlns:a16="http://schemas.microsoft.com/office/drawing/2014/main" id="{7B8C3538-5759-991F-FEBA-F76AE949BF36}"/>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916433" y="468000"/>
            <a:ext cx="1796142" cy="838200"/>
          </a:xfrm>
          <a:prstGeom prst="rect">
            <a:avLst/>
          </a:prstGeom>
        </p:spPr>
      </p:pic>
    </p:spTree>
    <p:extLst>
      <p:ext uri="{BB962C8B-B14F-4D97-AF65-F5344CB8AC3E}">
        <p14:creationId xmlns:p14="http://schemas.microsoft.com/office/powerpoint/2010/main" val="414805732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 brand stage + picture">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Bildplatzhalter 8">
            <a:extLst>
              <a:ext uri="{FF2B5EF4-FFF2-40B4-BE49-F238E27FC236}">
                <a16:creationId xmlns:a16="http://schemas.microsoft.com/office/drawing/2014/main" id="{2CE873FA-E773-6206-55FF-CC64BC975A1F}"/>
              </a:ext>
            </a:extLst>
          </p:cNvPr>
          <p:cNvSpPr>
            <a:spLocks noGrp="1"/>
          </p:cNvSpPr>
          <p:nvPr>
            <p:ph type="pic" sz="quarter" idx="10" hasCustomPrompt="1"/>
          </p:nvPr>
        </p:nvSpPr>
        <p:spPr>
          <a:xfrm>
            <a:off x="468000" y="0"/>
            <a:ext cx="11734800" cy="6390000"/>
          </a:xfrm>
          <a:prstGeom prst="rect">
            <a:avLst/>
          </a:prstGeom>
          <a:solidFill>
            <a:schemeClr val="bg1">
              <a:lumMod val="85000"/>
            </a:schemeClr>
          </a:solid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e-DE" dirty="0"/>
              <a:t>Insert </a:t>
            </a:r>
            <a:r>
              <a:rPr lang="de-DE" dirty="0" err="1"/>
              <a:t>picture</a:t>
            </a:r>
            <a:endParaRPr lang="de-DE" dirty="0"/>
          </a:p>
        </p:txBody>
      </p:sp>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prstClr val="black">
                <a:alpha val="40000"/>
              </a:prst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7" name="Textplatzhalter 16">
            <a:extLst>
              <a:ext uri="{FF2B5EF4-FFF2-40B4-BE49-F238E27FC236}">
                <a16:creationId xmlns:a16="http://schemas.microsoft.com/office/drawing/2014/main" id="{8DB04948-06CF-0CCC-3449-9A6AA1CD6872}"/>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8" name="Textplatzhalter 16">
            <a:extLst>
              <a:ext uri="{FF2B5EF4-FFF2-40B4-BE49-F238E27FC236}">
                <a16:creationId xmlns:a16="http://schemas.microsoft.com/office/drawing/2014/main" id="{31E5A056-9A01-CB01-4F32-6A0B75F3C6E3}"/>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4" name="Grafik 3">
            <a:extLst>
              <a:ext uri="{FF2B5EF4-FFF2-40B4-BE49-F238E27FC236}">
                <a16:creationId xmlns:a16="http://schemas.microsoft.com/office/drawing/2014/main" id="{D16E8272-FB2F-FC5C-07B6-E2B4DAA8081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14" name="Textplatzhalter 13">
            <a:extLst>
              <a:ext uri="{FF2B5EF4-FFF2-40B4-BE49-F238E27FC236}">
                <a16:creationId xmlns:a16="http://schemas.microsoft.com/office/drawing/2014/main" id="{632C5E00-FDE6-3BD5-EE4E-A0D75BA2285F}"/>
              </a:ext>
            </a:extLst>
          </p:cNvPr>
          <p:cNvSpPr>
            <a:spLocks noGrp="1"/>
          </p:cNvSpPr>
          <p:nvPr>
            <p:ph type="body" sz="quarter" idx="16" hasCustomPrompt="1"/>
          </p:nvPr>
        </p:nvSpPr>
        <p:spPr>
          <a:xfrm rot="16200000">
            <a:off x="11232000" y="5436000"/>
            <a:ext cx="1584000" cy="108000"/>
          </a:xfrm>
          <a:prstGeom prst="rect">
            <a:avLst/>
          </a:prstGeom>
          <a:noFill/>
        </p:spPr>
        <p:txBody>
          <a:bodyPr lIns="0" tIns="0" rIns="0" bIns="0"/>
          <a:lstStyle>
            <a:lvl1pPr>
              <a:defRPr sz="600">
                <a:solidFill>
                  <a:srgbClr val="A99073"/>
                </a:solidFill>
              </a:defRPr>
            </a:lvl1pPr>
          </a:lstStyle>
          <a:p>
            <a:pPr lvl="0"/>
            <a:r>
              <a:rPr lang="de-DE" b="0" i="0" dirty="0" err="1">
                <a:solidFill>
                  <a:srgbClr val="242424"/>
                </a:solidFill>
                <a:effectLst/>
                <a:latin typeface="-apple-system"/>
              </a:rPr>
              <a:t>Photo</a:t>
            </a:r>
            <a:r>
              <a:rPr lang="de-DE" b="0" i="0" dirty="0">
                <a:solidFill>
                  <a:srgbClr val="242424"/>
                </a:solidFill>
                <a:effectLst/>
                <a:latin typeface="-apple-system"/>
              </a:rPr>
              <a:t>: XXXXXXXX / XXXXXXXX</a:t>
            </a:r>
            <a:endParaRPr lang="en-GB" dirty="0"/>
          </a:p>
        </p:txBody>
      </p:sp>
    </p:spTree>
    <p:extLst>
      <p:ext uri="{BB962C8B-B14F-4D97-AF65-F5344CB8AC3E}">
        <p14:creationId xmlns:p14="http://schemas.microsoft.com/office/powerpoint/2010/main" val="150732861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 full screen picture ">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73A42EAD-D806-7520-CE5A-EAF145DEFC34}"/>
              </a:ext>
            </a:extLst>
          </p:cNvPr>
          <p:cNvSpPr>
            <a:spLocks noGrp="1"/>
          </p:cNvSpPr>
          <p:nvPr>
            <p:ph type="pic" sz="quarter" idx="11" hasCustomPrompt="1"/>
          </p:nvPr>
        </p:nvSpPr>
        <p:spPr>
          <a:xfrm>
            <a:off x="-1" y="0"/>
            <a:ext cx="12192001" cy="6858000"/>
          </a:xfrm>
          <a:prstGeom prst="rect">
            <a:avLst/>
          </a:prstGeom>
          <a:solidFill>
            <a:schemeClr val="bg1">
              <a:lumMod val="85000"/>
            </a:schemeClr>
          </a:solid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e-DE" dirty="0"/>
              <a:t>Insert </a:t>
            </a:r>
            <a:r>
              <a:rPr lang="de-DE" dirty="0" err="1"/>
              <a:t>picture</a:t>
            </a:r>
            <a:endParaRPr lang="de-DE" dirty="0"/>
          </a:p>
        </p:txBody>
      </p:sp>
      <p:sp>
        <p:nvSpPr>
          <p:cNvPr id="2" name="Titel 1">
            <a:extLst>
              <a:ext uri="{FF2B5EF4-FFF2-40B4-BE49-F238E27FC236}">
                <a16:creationId xmlns:a16="http://schemas.microsoft.com/office/drawing/2014/main" id="{8D980918-D386-4C30-3AC5-DC924E0425A3}"/>
              </a:ext>
            </a:extLst>
          </p:cNvPr>
          <p:cNvSpPr>
            <a:spLocks noGrp="1"/>
          </p:cNvSpPr>
          <p:nvPr>
            <p:ph type="title" hasCustomPrompt="1"/>
          </p:nvPr>
        </p:nvSpPr>
        <p:spPr>
          <a:xfrm>
            <a:off x="468000" y="4151600"/>
            <a:ext cx="10560726" cy="1260000"/>
          </a:xfrm>
        </p:spPr>
        <p:txBody>
          <a:bodyPr/>
          <a:lstStyle/>
          <a:p>
            <a:r>
              <a:rPr lang="de-DE" dirty="0"/>
              <a:t>INSERT TITLE HERE</a:t>
            </a:r>
            <a:br>
              <a:rPr lang="de-DE" dirty="0"/>
            </a:br>
            <a:r>
              <a:rPr lang="de-DE" dirty="0"/>
              <a:t>IN MAXIMUM TWO LINES</a:t>
            </a:r>
          </a:p>
        </p:txBody>
      </p:sp>
      <p:pic>
        <p:nvPicPr>
          <p:cNvPr id="7" name="Grafik 6">
            <a:extLst>
              <a:ext uri="{FF2B5EF4-FFF2-40B4-BE49-F238E27FC236}">
                <a16:creationId xmlns:a16="http://schemas.microsoft.com/office/drawing/2014/main" id="{8CA2FBD7-766F-DB46-B198-E4EFC11426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8000" y="468000"/>
            <a:ext cx="2349500" cy="223949"/>
          </a:xfrm>
          <a:prstGeom prst="rect">
            <a:avLst/>
          </a:prstGeom>
          <a:effectLst>
            <a:outerShdw blurRad="348050" dist="38100" dir="2700000" algn="tl" rotWithShape="0">
              <a:prstClr val="black">
                <a:alpha val="40000"/>
              </a:prstClr>
            </a:outerShdw>
          </a:effectLst>
        </p:spPr>
      </p:pic>
      <p:sp>
        <p:nvSpPr>
          <p:cNvPr id="4" name="Textplatzhalter 16">
            <a:extLst>
              <a:ext uri="{FF2B5EF4-FFF2-40B4-BE49-F238E27FC236}">
                <a16:creationId xmlns:a16="http://schemas.microsoft.com/office/drawing/2014/main" id="{6BE1ED7F-FB3F-0EA8-6442-39B9838FD55E}"/>
              </a:ext>
            </a:extLst>
          </p:cNvPr>
          <p:cNvSpPr>
            <a:spLocks noGrp="1"/>
          </p:cNvSpPr>
          <p:nvPr>
            <p:ph type="body" sz="quarter" idx="12" hasCustomPrompt="1"/>
          </p:nvPr>
        </p:nvSpPr>
        <p:spPr>
          <a:xfrm>
            <a:off x="468675" y="5555600"/>
            <a:ext cx="10548000" cy="286500"/>
          </a:xfrm>
          <a:prstGeom prst="rect">
            <a:avLst/>
          </a:prstGeom>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8" name="Textplatzhalter 16">
            <a:extLst>
              <a:ext uri="{FF2B5EF4-FFF2-40B4-BE49-F238E27FC236}">
                <a16:creationId xmlns:a16="http://schemas.microsoft.com/office/drawing/2014/main" id="{10ACA625-0988-AACC-1F87-6750813FA7C8}"/>
              </a:ext>
            </a:extLst>
          </p:cNvPr>
          <p:cNvSpPr>
            <a:spLocks noGrp="1"/>
          </p:cNvSpPr>
          <p:nvPr>
            <p:ph type="body" sz="quarter" idx="14" hasCustomPrompt="1"/>
          </p:nvPr>
        </p:nvSpPr>
        <p:spPr>
          <a:xfrm>
            <a:off x="468001" y="62036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D5194370-9A3F-D107-7CDD-FA87328A49B8}"/>
              </a:ext>
            </a:extLst>
          </p:cNvPr>
          <p:cNvSpPr>
            <a:spLocks noGrp="1"/>
          </p:cNvSpPr>
          <p:nvPr>
            <p:ph type="body" sz="quarter" idx="15" hasCustomPrompt="1"/>
          </p:nvPr>
        </p:nvSpPr>
        <p:spPr>
          <a:xfrm>
            <a:off x="3240000" y="62036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3" name="Grafik 2">
            <a:extLst>
              <a:ext uri="{FF2B5EF4-FFF2-40B4-BE49-F238E27FC236}">
                <a16:creationId xmlns:a16="http://schemas.microsoft.com/office/drawing/2014/main" id="{72A4D460-36D5-8DB6-CEB8-5D59FE38EC7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12" name="Textplatzhalter 13">
            <a:extLst>
              <a:ext uri="{FF2B5EF4-FFF2-40B4-BE49-F238E27FC236}">
                <a16:creationId xmlns:a16="http://schemas.microsoft.com/office/drawing/2014/main" id="{A5BD137C-FA78-62B8-E9B2-0C10F94C9F8D}"/>
              </a:ext>
            </a:extLst>
          </p:cNvPr>
          <p:cNvSpPr>
            <a:spLocks noGrp="1"/>
          </p:cNvSpPr>
          <p:nvPr>
            <p:ph type="body" sz="quarter" idx="16" hasCustomPrompt="1"/>
          </p:nvPr>
        </p:nvSpPr>
        <p:spPr>
          <a:xfrm rot="16200000">
            <a:off x="11232000" y="5904000"/>
            <a:ext cx="1584000" cy="108000"/>
          </a:xfrm>
          <a:prstGeom prst="rect">
            <a:avLst/>
          </a:prstGeom>
          <a:noFill/>
        </p:spPr>
        <p:txBody>
          <a:bodyPr lIns="0" tIns="0" rIns="0" bIns="0"/>
          <a:lstStyle>
            <a:lvl1pPr>
              <a:defRPr sz="600">
                <a:solidFill>
                  <a:srgbClr val="A99073"/>
                </a:solidFill>
              </a:defRPr>
            </a:lvl1pPr>
          </a:lstStyle>
          <a:p>
            <a:pPr lvl="0"/>
            <a:r>
              <a:rPr lang="de-DE" b="0" i="0" dirty="0" err="1">
                <a:solidFill>
                  <a:srgbClr val="242424"/>
                </a:solidFill>
                <a:effectLst/>
                <a:latin typeface="-apple-system"/>
              </a:rPr>
              <a:t>Photo</a:t>
            </a:r>
            <a:r>
              <a:rPr lang="de-DE" b="0" i="0" dirty="0">
                <a:solidFill>
                  <a:srgbClr val="242424"/>
                </a:solidFill>
                <a:effectLst/>
                <a:latin typeface="-apple-system"/>
              </a:rPr>
              <a:t>: XXXXXXXX / XXXXXXXX</a:t>
            </a:r>
            <a:endParaRPr lang="en-GB" dirty="0"/>
          </a:p>
        </p:txBody>
      </p:sp>
    </p:spTree>
    <p:extLst>
      <p:ext uri="{BB962C8B-B14F-4D97-AF65-F5344CB8AC3E}">
        <p14:creationId xmlns:p14="http://schemas.microsoft.com/office/powerpoint/2010/main" val="23866900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brand stage + picture community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67998" y="0"/>
            <a:ext cx="11724002"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prstClr val="black">
                <a:alpha val="40000"/>
              </a:prstClr>
            </a:outerShdw>
          </a:effectLst>
        </p:spPr>
      </p:pic>
      <p:sp>
        <p:nvSpPr>
          <p:cNvPr id="10" name="Titel 1">
            <a:extLst>
              <a:ext uri="{FF2B5EF4-FFF2-40B4-BE49-F238E27FC236}">
                <a16:creationId xmlns:a16="http://schemas.microsoft.com/office/drawing/2014/main" id="{F342D606-A427-438D-5CB1-AB03A9A3F2C8}"/>
              </a:ext>
            </a:extLst>
          </p:cNvPr>
          <p:cNvSpPr>
            <a:spLocks noGrp="1"/>
          </p:cNvSpPr>
          <p:nvPr>
            <p:ph type="title" hasCustomPrompt="1"/>
          </p:nvPr>
        </p:nvSpPr>
        <p:spPr>
          <a:xfrm>
            <a:off x="827999" y="3780000"/>
            <a:ext cx="10548000" cy="1260000"/>
          </a:xfrm>
          <a:effectLst>
            <a:outerShdw blurRad="254000" dist="38100" dir="2700000" algn="tl" rotWithShape="0">
              <a:schemeClr val="accent4">
                <a:lumMod val="50000"/>
                <a:alpha val="40000"/>
              </a:schemeClr>
            </a:outerShdw>
          </a:effectLst>
        </p:spPr>
        <p:txBody>
          <a:bodyPr/>
          <a:lstStyle/>
          <a:p>
            <a:r>
              <a:rPr lang="de-DE" dirty="0"/>
              <a:t>INSERT TITLE HERE</a:t>
            </a:r>
            <a:br>
              <a:rPr lang="de-DE" dirty="0"/>
            </a:br>
            <a:r>
              <a:rPr lang="de-DE" dirty="0"/>
              <a:t>IN MAXIMUM TWO LINES</a:t>
            </a:r>
          </a:p>
        </p:txBody>
      </p:sp>
      <p:sp>
        <p:nvSpPr>
          <p:cNvPr id="11" name="Textplatzhalter 16">
            <a:extLst>
              <a:ext uri="{FF2B5EF4-FFF2-40B4-BE49-F238E27FC236}">
                <a16:creationId xmlns:a16="http://schemas.microsoft.com/office/drawing/2014/main" id="{4D14C430-0875-4C86-D7F0-6A745011FD03}"/>
              </a:ext>
            </a:extLst>
          </p:cNvPr>
          <p:cNvSpPr>
            <a:spLocks noGrp="1"/>
          </p:cNvSpPr>
          <p:nvPr>
            <p:ph type="body" sz="quarter" idx="12" hasCustomPrompt="1"/>
          </p:nvPr>
        </p:nvSpPr>
        <p:spPr>
          <a:xfrm>
            <a:off x="828674" y="5184000"/>
            <a:ext cx="10548000" cy="286500"/>
          </a:xfrm>
          <a:prstGeom prst="rect">
            <a:avLst/>
          </a:prstGeom>
          <a:effectLst>
            <a:outerShdw blurRad="50800" dist="38100" dir="2700000" algn="tl" rotWithShape="0">
              <a:schemeClr val="bg2">
                <a:lumMod val="25000"/>
                <a:alpha val="40000"/>
              </a:scheme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2" name="Textplatzhalter 16">
            <a:extLst>
              <a:ext uri="{FF2B5EF4-FFF2-40B4-BE49-F238E27FC236}">
                <a16:creationId xmlns:a16="http://schemas.microsoft.com/office/drawing/2014/main" id="{D34A6699-A479-C111-5393-CF38127FB7F4}"/>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6" name="Textplatzhalter 16">
            <a:extLst>
              <a:ext uri="{FF2B5EF4-FFF2-40B4-BE49-F238E27FC236}">
                <a16:creationId xmlns:a16="http://schemas.microsoft.com/office/drawing/2014/main" id="{0B3D7756-8A07-8B0E-3B86-DA7CC559DBE4}"/>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5F700726-C70B-D402-1EE3-4607999C654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6FDFA166-C98D-25D3-F66E-F6DE653D77C8}"/>
              </a:ext>
            </a:extLst>
          </p:cNvPr>
          <p:cNvSpPr txBox="1"/>
          <p:nvPr userDrawn="1"/>
        </p:nvSpPr>
        <p:spPr>
          <a:xfrm rot="16200000">
            <a:off x="11250000" y="5490000"/>
            <a:ext cx="1535381" cy="92333"/>
          </a:xfrm>
          <a:prstGeom prst="rect">
            <a:avLst/>
          </a:prstGeom>
          <a:noFill/>
        </p:spPr>
        <p:txBody>
          <a:bodyPr wrap="square" lIns="0" tIns="0" rIns="0" bIns="0" rtlCol="0">
            <a:spAutoFit/>
          </a:bodyPr>
          <a:lstStyle/>
          <a:p>
            <a:r>
              <a:rPr lang="en-GB" sz="600" dirty="0">
                <a:solidFill>
                  <a:schemeClr val="bg2"/>
                </a:solidFill>
                <a:latin typeface="+mn-lt"/>
              </a:rPr>
              <a:t>Photo: Jonas </a:t>
            </a:r>
            <a:r>
              <a:rPr lang="en-GB" sz="600" dirty="0" err="1">
                <a:solidFill>
                  <a:schemeClr val="bg2"/>
                </a:solidFill>
                <a:latin typeface="+mn-lt"/>
              </a:rPr>
              <a:t>Wresch</a:t>
            </a:r>
            <a:r>
              <a:rPr lang="en-GB" sz="600" dirty="0">
                <a:solidFill>
                  <a:schemeClr val="bg2"/>
                </a:solidFill>
                <a:latin typeface="+mn-lt"/>
              </a:rPr>
              <a:t> / Welthungerhilfe</a:t>
            </a:r>
          </a:p>
        </p:txBody>
      </p:sp>
    </p:spTree>
    <p:extLst>
      <p:ext uri="{BB962C8B-B14F-4D97-AF65-F5344CB8AC3E}">
        <p14:creationId xmlns:p14="http://schemas.microsoft.com/office/powerpoint/2010/main" val="39381186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rand stage + picture community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a:blip r:embed="rId3" cstate="email">
            <a:extLst>
              <a:ext uri="{28A0092B-C50C-407E-A947-70E740481C1C}">
                <a14:useLocalDpi xmlns:a14="http://schemas.microsoft.com/office/drawing/2010/main"/>
              </a:ext>
            </a:extLst>
          </a:blip>
          <a:srcRect/>
          <a:stretch/>
        </p:blipFill>
        <p:spPr>
          <a:xfrm>
            <a:off x="467998" y="0"/>
            <a:ext cx="11724001"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prstClr val="black">
                <a:alpha val="40000"/>
              </a:prstClr>
            </a:outerShdw>
          </a:effectLst>
        </p:spPr>
      </p:pic>
      <p:sp>
        <p:nvSpPr>
          <p:cNvPr id="9" name="Titel 1">
            <a:extLst>
              <a:ext uri="{FF2B5EF4-FFF2-40B4-BE49-F238E27FC236}">
                <a16:creationId xmlns:a16="http://schemas.microsoft.com/office/drawing/2014/main" id="{FBC85873-4BC2-AEE0-0D4D-B68214E71F5A}"/>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10" name="Textplatzhalter 16">
            <a:extLst>
              <a:ext uri="{FF2B5EF4-FFF2-40B4-BE49-F238E27FC236}">
                <a16:creationId xmlns:a16="http://schemas.microsoft.com/office/drawing/2014/main" id="{06145DF0-DB3A-7501-6E3A-F0005E777A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2" name="Textplatzhalter 16">
            <a:extLst>
              <a:ext uri="{FF2B5EF4-FFF2-40B4-BE49-F238E27FC236}">
                <a16:creationId xmlns:a16="http://schemas.microsoft.com/office/drawing/2014/main" id="{7DFDF2C6-AB99-A659-4B83-10FBAAA78969}"/>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6" name="Textplatzhalter 16">
            <a:extLst>
              <a:ext uri="{FF2B5EF4-FFF2-40B4-BE49-F238E27FC236}">
                <a16:creationId xmlns:a16="http://schemas.microsoft.com/office/drawing/2014/main" id="{8B858836-5486-22D0-9451-6CE6599A83F6}"/>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B65DB699-4F48-1B30-E0E1-4B9A0787CEB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32A4F1FD-83D3-CF5A-B95C-2A49BB597579}"/>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Pilar / Welthungerhilfe</a:t>
            </a:r>
          </a:p>
        </p:txBody>
      </p:sp>
    </p:spTree>
    <p:extLst>
      <p:ext uri="{BB962C8B-B14F-4D97-AF65-F5344CB8AC3E}">
        <p14:creationId xmlns:p14="http://schemas.microsoft.com/office/powerpoint/2010/main" val="2256662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brand stage + picture drought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prstClr val="black">
                <a:alpha val="40000"/>
              </a:prstClr>
            </a:outerShdw>
          </a:effectLst>
        </p:spPr>
      </p:pic>
      <p:sp>
        <p:nvSpPr>
          <p:cNvPr id="9" name="Titel 1">
            <a:extLst>
              <a:ext uri="{FF2B5EF4-FFF2-40B4-BE49-F238E27FC236}">
                <a16:creationId xmlns:a16="http://schemas.microsoft.com/office/drawing/2014/main" id="{FE0E17A2-352D-F581-EEA1-27400B790F85}"/>
              </a:ext>
            </a:extLst>
          </p:cNvPr>
          <p:cNvSpPr>
            <a:spLocks noGrp="1"/>
          </p:cNvSpPr>
          <p:nvPr>
            <p:ph type="title" hasCustomPrompt="1"/>
          </p:nvPr>
        </p:nvSpPr>
        <p:spPr>
          <a:xfrm>
            <a:off x="827999" y="3780000"/>
            <a:ext cx="10548000" cy="1260000"/>
          </a:xfrm>
          <a:effectLst>
            <a:outerShdw blurRad="254000" dist="38100" dir="2700000" algn="tl" rotWithShape="0">
              <a:schemeClr val="bg2">
                <a:lumMod val="25000"/>
                <a:alpha val="40000"/>
              </a:schemeClr>
            </a:outerShdw>
          </a:effectLst>
        </p:spPr>
        <p:txBody>
          <a:bodyPr/>
          <a:lstStyle/>
          <a:p>
            <a:r>
              <a:rPr lang="de-DE" dirty="0"/>
              <a:t>INSERT TITLE HERE</a:t>
            </a:r>
            <a:br>
              <a:rPr lang="de-DE" dirty="0"/>
            </a:br>
            <a:r>
              <a:rPr lang="de-DE" dirty="0"/>
              <a:t>IN MAXIMUM TWO LINES</a:t>
            </a:r>
          </a:p>
        </p:txBody>
      </p:sp>
      <p:sp>
        <p:nvSpPr>
          <p:cNvPr id="10" name="Textplatzhalter 16">
            <a:extLst>
              <a:ext uri="{FF2B5EF4-FFF2-40B4-BE49-F238E27FC236}">
                <a16:creationId xmlns:a16="http://schemas.microsoft.com/office/drawing/2014/main" id="{346FA691-371B-9E68-97B2-112F177AC640}"/>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schemeClr val="bg2">
                <a:lumMod val="25000"/>
                <a:alpha val="40000"/>
              </a:scheme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2" name="Textplatzhalter 16">
            <a:extLst>
              <a:ext uri="{FF2B5EF4-FFF2-40B4-BE49-F238E27FC236}">
                <a16:creationId xmlns:a16="http://schemas.microsoft.com/office/drawing/2014/main" id="{CFA7EC5D-5E9C-2755-82BD-927908DA75D1}"/>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6" name="Textplatzhalter 16">
            <a:extLst>
              <a:ext uri="{FF2B5EF4-FFF2-40B4-BE49-F238E27FC236}">
                <a16:creationId xmlns:a16="http://schemas.microsoft.com/office/drawing/2014/main" id="{D5A1D3F9-4A50-EE4F-4741-F82F81570D0A}"/>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00FA78A4-83F2-274C-062E-1A633AF735A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24BD3058-3E55-3E46-A5CA-B2B6834AC5D7}"/>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a:t>
            </a:r>
            <a:r>
              <a:rPr lang="en-GB" sz="600" dirty="0" err="1">
                <a:solidFill>
                  <a:schemeClr val="bg2"/>
                </a:solidFill>
                <a:latin typeface="+mn-lt"/>
              </a:rPr>
              <a:t>Brockmann</a:t>
            </a:r>
            <a:r>
              <a:rPr lang="en-GB" sz="600" dirty="0">
                <a:solidFill>
                  <a:schemeClr val="bg2"/>
                </a:solidFill>
                <a:latin typeface="+mn-lt"/>
              </a:rPr>
              <a:t> / Welthungerhilfe</a:t>
            </a:r>
          </a:p>
        </p:txBody>
      </p:sp>
    </p:spTree>
    <p:extLst>
      <p:ext uri="{BB962C8B-B14F-4D97-AF65-F5344CB8AC3E}">
        <p14:creationId xmlns:p14="http://schemas.microsoft.com/office/powerpoint/2010/main" val="1374891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brand stage + picture drought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prstClr val="black">
                <a:alpha val="40000"/>
              </a:prstClr>
            </a:outerShdw>
          </a:effectLst>
        </p:spPr>
      </p:pic>
      <p:sp>
        <p:nvSpPr>
          <p:cNvPr id="9" name="Titel 1">
            <a:extLst>
              <a:ext uri="{FF2B5EF4-FFF2-40B4-BE49-F238E27FC236}">
                <a16:creationId xmlns:a16="http://schemas.microsoft.com/office/drawing/2014/main" id="{B505C9BC-B369-B1F4-74B8-237E4FC59941}"/>
              </a:ext>
            </a:extLst>
          </p:cNvPr>
          <p:cNvSpPr>
            <a:spLocks noGrp="1"/>
          </p:cNvSpPr>
          <p:nvPr>
            <p:ph type="title" hasCustomPrompt="1"/>
          </p:nvPr>
        </p:nvSpPr>
        <p:spPr>
          <a:xfrm>
            <a:off x="827999" y="3780000"/>
            <a:ext cx="10548000" cy="1260000"/>
          </a:xfrm>
          <a:effectLst>
            <a:outerShdw blurRad="254000" dist="38100" dir="2700000" algn="tl" rotWithShape="0">
              <a:schemeClr val="bg2">
                <a:lumMod val="25000"/>
                <a:alpha val="40000"/>
              </a:schemeClr>
            </a:outerShdw>
          </a:effectLst>
        </p:spPr>
        <p:txBody>
          <a:bodyPr/>
          <a:lstStyle/>
          <a:p>
            <a:r>
              <a:rPr lang="de-DE" dirty="0"/>
              <a:t>INSERT TITLE HERE</a:t>
            </a:r>
            <a:br>
              <a:rPr lang="de-DE" dirty="0"/>
            </a:br>
            <a:r>
              <a:rPr lang="de-DE" dirty="0"/>
              <a:t>IN MAXIMUM TWO LINES</a:t>
            </a:r>
          </a:p>
        </p:txBody>
      </p:sp>
      <p:sp>
        <p:nvSpPr>
          <p:cNvPr id="10" name="Textplatzhalter 16">
            <a:extLst>
              <a:ext uri="{FF2B5EF4-FFF2-40B4-BE49-F238E27FC236}">
                <a16:creationId xmlns:a16="http://schemas.microsoft.com/office/drawing/2014/main" id="{DEC8E882-2C2E-D23D-91C8-95A919266BBF}"/>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schemeClr val="bg2">
                <a:lumMod val="25000"/>
                <a:alpha val="40000"/>
              </a:scheme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2" name="Textplatzhalter 16">
            <a:extLst>
              <a:ext uri="{FF2B5EF4-FFF2-40B4-BE49-F238E27FC236}">
                <a16:creationId xmlns:a16="http://schemas.microsoft.com/office/drawing/2014/main" id="{3644B847-D420-2B11-F2BD-7D6E49764890}"/>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6" name="Textplatzhalter 16">
            <a:extLst>
              <a:ext uri="{FF2B5EF4-FFF2-40B4-BE49-F238E27FC236}">
                <a16:creationId xmlns:a16="http://schemas.microsoft.com/office/drawing/2014/main" id="{4FD97EC8-7764-BD88-5277-AF45BC390C12}"/>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278967A0-A046-17C0-184D-512E2D0E3E2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A41CE71A-044F-A946-222E-71B6E555869A}"/>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Grossmann / Welthungerhilfe</a:t>
            </a:r>
          </a:p>
        </p:txBody>
      </p:sp>
    </p:spTree>
    <p:extLst>
      <p:ext uri="{BB962C8B-B14F-4D97-AF65-F5344CB8AC3E}">
        <p14:creationId xmlns:p14="http://schemas.microsoft.com/office/powerpoint/2010/main" val="1804667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brand stage + picture earthquake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prstClr val="black">
                <a:alpha val="40000"/>
              </a:prstClr>
            </a:outerShdw>
          </a:effectLst>
        </p:spPr>
      </p:pic>
      <p:sp>
        <p:nvSpPr>
          <p:cNvPr id="9" name="Titel 1">
            <a:extLst>
              <a:ext uri="{FF2B5EF4-FFF2-40B4-BE49-F238E27FC236}">
                <a16:creationId xmlns:a16="http://schemas.microsoft.com/office/drawing/2014/main" id="{CDB62262-B61C-1382-3D79-8B52FB706B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10" name="Textplatzhalter 16">
            <a:extLst>
              <a:ext uri="{FF2B5EF4-FFF2-40B4-BE49-F238E27FC236}">
                <a16:creationId xmlns:a16="http://schemas.microsoft.com/office/drawing/2014/main" id="{BEEFE64D-4C6B-8578-274D-5835773FF880}"/>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2" name="Textplatzhalter 16">
            <a:extLst>
              <a:ext uri="{FF2B5EF4-FFF2-40B4-BE49-F238E27FC236}">
                <a16:creationId xmlns:a16="http://schemas.microsoft.com/office/drawing/2014/main" id="{B99159A8-C8DF-7BE6-1572-5C32323B7C04}"/>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6" name="Textplatzhalter 16">
            <a:extLst>
              <a:ext uri="{FF2B5EF4-FFF2-40B4-BE49-F238E27FC236}">
                <a16:creationId xmlns:a16="http://schemas.microsoft.com/office/drawing/2014/main" id="{E63F98AB-218C-3771-F954-10EB500734BC}"/>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BE90F0F9-778E-231B-C172-717E4B6400E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27B805F9-3792-DFA9-F726-0F1ADB693D9D}"/>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Pilar / Welthungerhilfe</a:t>
            </a:r>
          </a:p>
        </p:txBody>
      </p:sp>
    </p:spTree>
    <p:extLst>
      <p:ext uri="{BB962C8B-B14F-4D97-AF65-F5344CB8AC3E}">
        <p14:creationId xmlns:p14="http://schemas.microsoft.com/office/powerpoint/2010/main" val="3668367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brand stage + picture earthquake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b="-6"/>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prstClr val="black">
                <a:alpha val="40000"/>
              </a:prstClr>
            </a:outerShdw>
          </a:effectLst>
        </p:spPr>
      </p:pic>
      <p:sp>
        <p:nvSpPr>
          <p:cNvPr id="9" name="Titel 1">
            <a:extLst>
              <a:ext uri="{FF2B5EF4-FFF2-40B4-BE49-F238E27FC236}">
                <a16:creationId xmlns:a16="http://schemas.microsoft.com/office/drawing/2014/main" id="{A330E737-DB6D-E811-4BFB-F5F0FB638E2D}"/>
              </a:ext>
            </a:extLst>
          </p:cNvPr>
          <p:cNvSpPr>
            <a:spLocks noGrp="1"/>
          </p:cNvSpPr>
          <p:nvPr>
            <p:ph type="title" hasCustomPrompt="1"/>
          </p:nvPr>
        </p:nvSpPr>
        <p:spPr>
          <a:xfrm>
            <a:off x="827999" y="3780000"/>
            <a:ext cx="10548000" cy="1260000"/>
          </a:xfrm>
          <a:effectLst>
            <a:outerShdw blurRad="254000" dist="38100" dir="2700000" algn="tl" rotWithShape="0">
              <a:schemeClr val="bg2">
                <a:lumMod val="25000"/>
                <a:alpha val="40000"/>
              </a:schemeClr>
            </a:outerShdw>
          </a:effectLst>
        </p:spPr>
        <p:txBody>
          <a:bodyPr/>
          <a:lstStyle/>
          <a:p>
            <a:r>
              <a:rPr lang="de-DE" dirty="0"/>
              <a:t>INSERT TITLE HERE</a:t>
            </a:r>
            <a:br>
              <a:rPr lang="de-DE" dirty="0"/>
            </a:br>
            <a:r>
              <a:rPr lang="de-DE" dirty="0"/>
              <a:t>IN MAXIMUM TWO LINES</a:t>
            </a:r>
          </a:p>
        </p:txBody>
      </p:sp>
      <p:sp>
        <p:nvSpPr>
          <p:cNvPr id="10" name="Textplatzhalter 16">
            <a:extLst>
              <a:ext uri="{FF2B5EF4-FFF2-40B4-BE49-F238E27FC236}">
                <a16:creationId xmlns:a16="http://schemas.microsoft.com/office/drawing/2014/main" id="{A9F49E3D-388D-FEBF-8CE6-B6F0C7D57EC5}"/>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schemeClr val="bg2">
                <a:lumMod val="25000"/>
                <a:alpha val="40000"/>
              </a:scheme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2" name="Textplatzhalter 16">
            <a:extLst>
              <a:ext uri="{FF2B5EF4-FFF2-40B4-BE49-F238E27FC236}">
                <a16:creationId xmlns:a16="http://schemas.microsoft.com/office/drawing/2014/main" id="{E84C4AEA-190D-F8B1-175E-3AAC427525EC}"/>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6" name="Textplatzhalter 16">
            <a:extLst>
              <a:ext uri="{FF2B5EF4-FFF2-40B4-BE49-F238E27FC236}">
                <a16:creationId xmlns:a16="http://schemas.microsoft.com/office/drawing/2014/main" id="{7E01EBFE-5BDF-239C-2DE5-943B86F41701}"/>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CD62405C-3348-96ED-9E7B-C7FB506DE75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C70C17D2-2787-99F4-ED17-342BD9D09ADF}"/>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Oliver Wolff / Welthungerhilfe</a:t>
            </a:r>
          </a:p>
        </p:txBody>
      </p:sp>
    </p:spTree>
    <p:extLst>
      <p:ext uri="{BB962C8B-B14F-4D97-AF65-F5344CB8AC3E}">
        <p14:creationId xmlns:p14="http://schemas.microsoft.com/office/powerpoint/2010/main" val="1102054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brand stage + picture field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t="-142"/>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schemeClr val="tx1">
                <a:alpha val="40000"/>
              </a:scheme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50800" dir="5400000" algn="ctr" rotWithShape="0">
              <a:schemeClr val="tx1">
                <a:lumMod val="65000"/>
                <a:lumOff val="35000"/>
                <a:alpha val="40000"/>
              </a:scheme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schemeClr val="bg2">
                <a:lumMod val="75000"/>
                <a:alpha val="40000"/>
              </a:scheme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12EBED69-5AE4-078D-9C6B-E5A12CE2A92C}"/>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8CB767DF-D7D0-0A58-3070-936007CFD659}"/>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E69AC222-8033-F55E-3FF4-48274179061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schemeClr val="accent5">
                <a:alpha val="40000"/>
              </a:schemeClr>
            </a:outerShdw>
          </a:effectLst>
        </p:spPr>
      </p:pic>
      <p:sp>
        <p:nvSpPr>
          <p:cNvPr id="3" name="Textfeld 2">
            <a:extLst>
              <a:ext uri="{FF2B5EF4-FFF2-40B4-BE49-F238E27FC236}">
                <a16:creationId xmlns:a16="http://schemas.microsoft.com/office/drawing/2014/main" id="{EF8E675F-F0E7-2861-FA55-43E1B1ECB08D}"/>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Welthungerhilfe</a:t>
            </a:r>
          </a:p>
        </p:txBody>
      </p:sp>
    </p:spTree>
    <p:extLst>
      <p:ext uri="{BB962C8B-B14F-4D97-AF65-F5344CB8AC3E}">
        <p14:creationId xmlns:p14="http://schemas.microsoft.com/office/powerpoint/2010/main" val="2402721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brand stage + picture field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348050" dist="38100" dir="2700000" algn="tl" rotWithShape="0">
              <a:prstClr val="black">
                <a:alpha val="40000"/>
              </a:prst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0A22D904-BD9C-FCD3-7DD9-0243B3EA9065}"/>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A72ACFB3-F526-3618-08FB-4E9DF2BE5017}"/>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906610CD-50B0-14CC-4FE4-55B9E664832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11" name="Textfeld 10">
            <a:extLst>
              <a:ext uri="{FF2B5EF4-FFF2-40B4-BE49-F238E27FC236}">
                <a16:creationId xmlns:a16="http://schemas.microsoft.com/office/drawing/2014/main" id="{6349ACEB-836C-479B-DFB1-CB843570F4FE}"/>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Welthungerhilfe</a:t>
            </a:r>
          </a:p>
        </p:txBody>
      </p:sp>
    </p:spTree>
    <p:extLst>
      <p:ext uri="{BB962C8B-B14F-4D97-AF65-F5344CB8AC3E}">
        <p14:creationId xmlns:p14="http://schemas.microsoft.com/office/powerpoint/2010/main" val="23259329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brand stage + picture escape">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b="-6"/>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50800" dist="38100" dir="2700000" algn="tl" rotWithShape="0">
              <a:schemeClr val="accent1">
                <a:lumMod val="60000"/>
                <a:lumOff val="40000"/>
                <a:alpha val="40000"/>
              </a:scheme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25503E22-230F-A78E-0072-F4F798266F20}"/>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5061FCBD-CA7E-B765-4417-3FA3CFE0292E}"/>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4D907317-0810-CC92-DA13-50F9323901B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p:spPr>
      </p:pic>
      <p:sp>
        <p:nvSpPr>
          <p:cNvPr id="3" name="Textfeld 2">
            <a:extLst>
              <a:ext uri="{FF2B5EF4-FFF2-40B4-BE49-F238E27FC236}">
                <a16:creationId xmlns:a16="http://schemas.microsoft.com/office/drawing/2014/main" id="{8ECA88DF-1CA5-D4FF-DDD5-27BFE480B69F}"/>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Lass / Welthungerhilfe</a:t>
            </a:r>
          </a:p>
        </p:txBody>
      </p:sp>
    </p:spTree>
    <p:extLst>
      <p:ext uri="{BB962C8B-B14F-4D97-AF65-F5344CB8AC3E}">
        <p14:creationId xmlns:p14="http://schemas.microsoft.com/office/powerpoint/2010/main" val="1824123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brand stage + picture innovation digit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schemeClr val="bg2">
                <a:lumMod val="75000"/>
                <a:alpha val="40000"/>
              </a:scheme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31F78ECB-B521-373A-338F-420664CAFC64}"/>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3A06B81F-60C8-9CF6-3C76-76A2CE9B0A2D}"/>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5414A5EF-1B5E-1E02-9403-FD2B5B701F0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26E5051A-314A-A617-D762-5453CB78887E}"/>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a:t>
            </a:r>
            <a:r>
              <a:rPr lang="en-GB" sz="600" dirty="0" err="1">
                <a:solidFill>
                  <a:schemeClr val="bg2"/>
                </a:solidFill>
                <a:latin typeface="+mn-lt"/>
              </a:rPr>
              <a:t>Lachenmaier</a:t>
            </a:r>
            <a:r>
              <a:rPr lang="en-GB" sz="600" dirty="0">
                <a:solidFill>
                  <a:schemeClr val="bg2"/>
                </a:solidFill>
                <a:latin typeface="+mn-lt"/>
              </a:rPr>
              <a:t> / Welthungerhilfe</a:t>
            </a:r>
          </a:p>
        </p:txBody>
      </p:sp>
    </p:spTree>
    <p:extLst>
      <p:ext uri="{BB962C8B-B14F-4D97-AF65-F5344CB8AC3E}">
        <p14:creationId xmlns:p14="http://schemas.microsoft.com/office/powerpoint/2010/main" val="1023532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brand stage + picture wash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50800" dist="38100" dir="2700000" algn="tl" rotWithShape="0">
              <a:schemeClr val="tx1">
                <a:alpha val="40000"/>
              </a:scheme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629C9C29-7587-C74C-4059-E6AAEE9C5393}"/>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7BAE536E-0820-FF12-38C4-D982C662CBA7}"/>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E1125CB3-D204-A3B7-898B-48F75D1E4B8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3882487A-CCFD-CA34-E8A4-5332BB5C6CF3}"/>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rgbClr val="A99073"/>
                </a:solidFill>
                <a:latin typeface="+mn-lt"/>
              </a:rPr>
              <a:t>Photo: </a:t>
            </a:r>
            <a:r>
              <a:rPr lang="en-GB" sz="600" dirty="0" err="1">
                <a:solidFill>
                  <a:srgbClr val="A99073"/>
                </a:solidFill>
                <a:latin typeface="+mn-lt"/>
              </a:rPr>
              <a:t>Homscheid</a:t>
            </a:r>
            <a:r>
              <a:rPr lang="en-GB" sz="600" dirty="0">
                <a:solidFill>
                  <a:srgbClr val="A99073"/>
                </a:solidFill>
                <a:latin typeface="+mn-lt"/>
              </a:rPr>
              <a:t> / Welthungerhilfe</a:t>
            </a:r>
          </a:p>
        </p:txBody>
      </p:sp>
    </p:spTree>
    <p:extLst>
      <p:ext uri="{BB962C8B-B14F-4D97-AF65-F5344CB8AC3E}">
        <p14:creationId xmlns:p14="http://schemas.microsoft.com/office/powerpoint/2010/main" val="11850684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brand stage + picture innovation digit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50800" dist="38100" dir="2700000" algn="tl" rotWithShape="0">
              <a:schemeClr val="tx1">
                <a:alpha val="40000"/>
              </a:scheme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65A26BAB-76C8-D9D2-78FD-DA6D705A3032}"/>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BC75875E-A408-B56B-270D-675A8C9FE3C3}"/>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C35DA726-42CC-4003-B907-29B378B6B4D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2255D1C4-A4D1-A4D1-2277-8EA04DB8D2BD}"/>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a:t>
            </a:r>
            <a:r>
              <a:rPr lang="en-GB" sz="600" dirty="0" err="1">
                <a:solidFill>
                  <a:schemeClr val="bg2"/>
                </a:solidFill>
                <a:latin typeface="+mn-lt"/>
              </a:rPr>
              <a:t>Brockmann</a:t>
            </a:r>
            <a:r>
              <a:rPr lang="en-GB" sz="600" dirty="0">
                <a:solidFill>
                  <a:schemeClr val="bg2"/>
                </a:solidFill>
                <a:latin typeface="+mn-lt"/>
              </a:rPr>
              <a:t> / Welthungerhilfe</a:t>
            </a:r>
          </a:p>
        </p:txBody>
      </p:sp>
    </p:spTree>
    <p:extLst>
      <p:ext uri="{BB962C8B-B14F-4D97-AF65-F5344CB8AC3E}">
        <p14:creationId xmlns:p14="http://schemas.microsoft.com/office/powerpoint/2010/main" val="259605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brand stage + picture food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50800" dist="38100" dir="2700000" algn="tl" rotWithShape="0">
              <a:schemeClr val="tx1">
                <a:alpha val="40000"/>
              </a:scheme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0C3ABCD5-573B-B416-AE1E-943483F18021}"/>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08DBE32B-A37D-5144-C084-F7651E75077D}"/>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94EABE4D-0240-AFD2-EBE1-F69AA011D07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EE640065-4E1B-F7DD-05D2-DB1D0B326BFF}"/>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chemeClr val="bg2"/>
                </a:solidFill>
                <a:latin typeface="+mn-lt"/>
              </a:rPr>
              <a:t>Photo: Grossmann / Welthungerhilfe</a:t>
            </a:r>
          </a:p>
        </p:txBody>
      </p:sp>
    </p:spTree>
    <p:extLst>
      <p:ext uri="{BB962C8B-B14F-4D97-AF65-F5344CB8AC3E}">
        <p14:creationId xmlns:p14="http://schemas.microsoft.com/office/powerpoint/2010/main" val="759477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brand stage + picture food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50800" dist="38100" dir="2700000" algn="tl" rotWithShape="0">
              <a:schemeClr val="tx1">
                <a:alpha val="40000"/>
              </a:scheme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schemeClr val="accent6">
                <a:alpha val="40000"/>
              </a:scheme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schemeClr val="tx2">
                <a:lumMod val="50000"/>
                <a:alpha val="40000"/>
              </a:scheme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B5A75801-7D85-E6EF-AED3-BE9A7B5ED218}"/>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543F31CA-D3CE-BCBE-493C-B74E3EFF0D4E}"/>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4B530E65-C514-7F41-080A-053A6CD6D02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D3B22129-3B22-8AD6-0F2B-61ECFD5AA9F1}"/>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rgbClr val="A99073"/>
                </a:solidFill>
                <a:latin typeface="+mn-lt"/>
              </a:rPr>
              <a:t>Photo: Rommel / Welthungerhilfe</a:t>
            </a:r>
          </a:p>
        </p:txBody>
      </p:sp>
    </p:spTree>
    <p:extLst>
      <p:ext uri="{BB962C8B-B14F-4D97-AF65-F5344CB8AC3E}">
        <p14:creationId xmlns:p14="http://schemas.microsoft.com/office/powerpoint/2010/main" val="3196753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brand stage + picture distribution">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50800" dist="38100" dir="2700000" algn="tl" rotWithShape="0">
              <a:schemeClr val="bg2">
                <a:lumMod val="50000"/>
                <a:alpha val="40000"/>
              </a:scheme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50800" dist="38100" dir="2700000" algn="tl" rotWithShape="0">
              <a:schemeClr val="bg2">
                <a:lumMod val="50000"/>
                <a:alpha val="40000"/>
              </a:scheme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31593EE8-861D-FD3E-F16A-9BC3409C2059}"/>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F02744A8-08B4-3E3D-FC56-A36F9FF9A275}"/>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2DDAADEC-CBA2-7BB6-EDB0-6E66F36157B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p:spPr>
      </p:pic>
      <p:sp>
        <p:nvSpPr>
          <p:cNvPr id="3" name="Textfeld 2">
            <a:extLst>
              <a:ext uri="{FF2B5EF4-FFF2-40B4-BE49-F238E27FC236}">
                <a16:creationId xmlns:a16="http://schemas.microsoft.com/office/drawing/2014/main" id="{5E48E191-27AB-209E-CE1F-B909AA1E6A6C}"/>
              </a:ext>
            </a:extLst>
          </p:cNvPr>
          <p:cNvSpPr txBox="1"/>
          <p:nvPr userDrawn="1"/>
        </p:nvSpPr>
        <p:spPr>
          <a:xfrm rot="16200000">
            <a:off x="11257704" y="5475225"/>
            <a:ext cx="1484581" cy="92333"/>
          </a:xfrm>
          <a:prstGeom prst="rect">
            <a:avLst/>
          </a:prstGeom>
          <a:noFill/>
        </p:spPr>
        <p:txBody>
          <a:bodyPr wrap="square" lIns="0" tIns="0" rIns="0" bIns="0" rtlCol="0">
            <a:spAutoFit/>
          </a:bodyPr>
          <a:lstStyle/>
          <a:p>
            <a:r>
              <a:rPr lang="en-GB" sz="600" dirty="0">
                <a:solidFill>
                  <a:schemeClr val="bg2"/>
                </a:solidFill>
                <a:latin typeface="+mn-lt"/>
              </a:rPr>
              <a:t>Photo: Stefanie </a:t>
            </a:r>
            <a:r>
              <a:rPr lang="en-GB" sz="600" dirty="0" err="1">
                <a:solidFill>
                  <a:schemeClr val="bg2"/>
                </a:solidFill>
                <a:latin typeface="+mn-lt"/>
              </a:rPr>
              <a:t>Glinski</a:t>
            </a:r>
            <a:r>
              <a:rPr lang="en-GB" sz="600" dirty="0">
                <a:solidFill>
                  <a:schemeClr val="bg2"/>
                </a:solidFill>
                <a:latin typeface="+mn-lt"/>
              </a:rPr>
              <a:t> / Welthungerhilfe</a:t>
            </a:r>
          </a:p>
        </p:txBody>
      </p:sp>
    </p:spTree>
    <p:extLst>
      <p:ext uri="{BB962C8B-B14F-4D97-AF65-F5344CB8AC3E}">
        <p14:creationId xmlns:p14="http://schemas.microsoft.com/office/powerpoint/2010/main" val="993882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brand stage + picture wash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56000"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50800" dist="38100" dir="2700000" algn="tl" rotWithShape="0">
              <a:schemeClr val="tx1">
                <a:alpha val="40000"/>
              </a:scheme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schemeClr val="bg1">
                <a:lumMod val="75000"/>
                <a:alpha val="40000"/>
              </a:scheme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9B8DEEA5-716B-6059-E55F-3D4FCAC27CD6}"/>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7584118D-4994-A66A-CA3E-0810CCFD6A71}"/>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D53ED4C8-288A-A841-544A-AB8ED81BF3F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8" name="Textfeld 7">
            <a:extLst>
              <a:ext uri="{FF2B5EF4-FFF2-40B4-BE49-F238E27FC236}">
                <a16:creationId xmlns:a16="http://schemas.microsoft.com/office/drawing/2014/main" id="{B636F798-9E30-847A-A263-FBA95BA7493C}"/>
              </a:ext>
            </a:extLst>
          </p:cNvPr>
          <p:cNvSpPr txBox="1"/>
          <p:nvPr userDrawn="1"/>
        </p:nvSpPr>
        <p:spPr>
          <a:xfrm rot="16200000">
            <a:off x="11257704" y="5475225"/>
            <a:ext cx="1484581" cy="92333"/>
          </a:xfrm>
          <a:prstGeom prst="rect">
            <a:avLst/>
          </a:prstGeom>
          <a:noFill/>
        </p:spPr>
        <p:txBody>
          <a:bodyPr wrap="square" lIns="0" tIns="0" rIns="0" bIns="0" rtlCol="0">
            <a:spAutoFit/>
          </a:bodyPr>
          <a:lstStyle/>
          <a:p>
            <a:r>
              <a:rPr lang="en-GB" sz="600" dirty="0">
                <a:solidFill>
                  <a:srgbClr val="A99073"/>
                </a:solidFill>
                <a:latin typeface="+mn-lt"/>
              </a:rPr>
              <a:t>Photo: Stefanie </a:t>
            </a:r>
            <a:r>
              <a:rPr lang="en-GB" sz="600" dirty="0" err="1">
                <a:solidFill>
                  <a:srgbClr val="A99073"/>
                </a:solidFill>
                <a:latin typeface="+mn-lt"/>
              </a:rPr>
              <a:t>Glinski</a:t>
            </a:r>
            <a:r>
              <a:rPr lang="en-GB" sz="600" dirty="0">
                <a:solidFill>
                  <a:srgbClr val="A99073"/>
                </a:solidFill>
                <a:latin typeface="+mn-lt"/>
              </a:rPr>
              <a:t> / Welthungerhilfe</a:t>
            </a:r>
          </a:p>
        </p:txBody>
      </p:sp>
    </p:spTree>
    <p:extLst>
      <p:ext uri="{BB962C8B-B14F-4D97-AF65-F5344CB8AC3E}">
        <p14:creationId xmlns:p14="http://schemas.microsoft.com/office/powerpoint/2010/main" val="2687642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brand stage + way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EEEA6887-CAEA-0CA4-1BBD-5EF1C7718EFB}"/>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163396AD-6A0B-73BE-8FB0-D84CCBFF2E04}"/>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08E1CDF2-F851-A0A0-D972-52EB1FC9A1F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p:spPr>
      </p:pic>
      <p:sp>
        <p:nvSpPr>
          <p:cNvPr id="8" name="Textfeld 7">
            <a:extLst>
              <a:ext uri="{FF2B5EF4-FFF2-40B4-BE49-F238E27FC236}">
                <a16:creationId xmlns:a16="http://schemas.microsoft.com/office/drawing/2014/main" id="{DD2A8C11-6E10-AF66-F55E-9BA5CE684300}"/>
              </a:ext>
            </a:extLst>
          </p:cNvPr>
          <p:cNvSpPr txBox="1"/>
          <p:nvPr userDrawn="1"/>
        </p:nvSpPr>
        <p:spPr>
          <a:xfrm rot="16200000">
            <a:off x="11257704" y="5475225"/>
            <a:ext cx="1484581" cy="92333"/>
          </a:xfrm>
          <a:prstGeom prst="rect">
            <a:avLst/>
          </a:prstGeom>
          <a:noFill/>
        </p:spPr>
        <p:txBody>
          <a:bodyPr wrap="square" lIns="0" tIns="0" rIns="0" bIns="0" rtlCol="0">
            <a:spAutoFit/>
          </a:bodyPr>
          <a:lstStyle/>
          <a:p>
            <a:r>
              <a:rPr lang="en-GB" sz="600" dirty="0">
                <a:solidFill>
                  <a:srgbClr val="A99073"/>
                </a:solidFill>
                <a:latin typeface="+mn-lt"/>
              </a:rPr>
              <a:t>Photo: Stefanie </a:t>
            </a:r>
            <a:r>
              <a:rPr lang="en-GB" sz="600" dirty="0" err="1">
                <a:solidFill>
                  <a:srgbClr val="A99073"/>
                </a:solidFill>
                <a:latin typeface="+mn-lt"/>
              </a:rPr>
              <a:t>Glinski</a:t>
            </a:r>
            <a:r>
              <a:rPr lang="en-GB" sz="600" dirty="0">
                <a:solidFill>
                  <a:srgbClr val="A99073"/>
                </a:solidFill>
                <a:latin typeface="+mn-lt"/>
              </a:rPr>
              <a:t> / Welthungerhilfe</a:t>
            </a:r>
          </a:p>
        </p:txBody>
      </p:sp>
    </p:spTree>
    <p:extLst>
      <p:ext uri="{BB962C8B-B14F-4D97-AF65-F5344CB8AC3E}">
        <p14:creationId xmlns:p14="http://schemas.microsoft.com/office/powerpoint/2010/main" val="10177015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brand stage + way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a:blip r:embed="rId3" cstate="email">
            <a:extLst>
              <a:ext uri="{28A0092B-C50C-407E-A947-70E740481C1C}">
                <a14:useLocalDpi xmlns:a14="http://schemas.microsoft.com/office/drawing/2010/main"/>
              </a:ext>
            </a:extLst>
          </a:blip>
          <a:srcRect/>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50800" dist="38100" dir="2700000" algn="tl" rotWithShape="0">
              <a:schemeClr val="tx1">
                <a:alpha val="40000"/>
              </a:scheme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27BD4217-80A6-7CF0-3657-BD6CD4946B57}"/>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F0F9FA0A-95E4-487C-17F7-872ACBD76F97}"/>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B5B8B6EF-8969-6BB1-C9AA-7D18D36ED25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p:spPr>
      </p:pic>
      <p:sp>
        <p:nvSpPr>
          <p:cNvPr id="3" name="Textfeld 2">
            <a:extLst>
              <a:ext uri="{FF2B5EF4-FFF2-40B4-BE49-F238E27FC236}">
                <a16:creationId xmlns:a16="http://schemas.microsoft.com/office/drawing/2014/main" id="{F5B42B43-E9A8-2A1F-A803-E0125B6881FE}"/>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rgbClr val="A99073"/>
                </a:solidFill>
                <a:latin typeface="+mn-lt"/>
              </a:rPr>
              <a:t>Photo: Grossmann / Welthungerhilfe</a:t>
            </a:r>
          </a:p>
        </p:txBody>
      </p:sp>
    </p:spTree>
    <p:extLst>
      <p:ext uri="{BB962C8B-B14F-4D97-AF65-F5344CB8AC3E}">
        <p14:creationId xmlns:p14="http://schemas.microsoft.com/office/powerpoint/2010/main" val="15294888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brand stage + cyclone 1">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456000" y="6325"/>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EF8521D1-F202-A93A-C24C-2686B4E9A669}"/>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2956203B-DFB4-2464-FDE4-C34C0019756F}"/>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080229E0-A1E6-8C7C-6096-D689E190661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p:spPr>
      </p:pic>
      <p:sp>
        <p:nvSpPr>
          <p:cNvPr id="3" name="Textfeld 2">
            <a:extLst>
              <a:ext uri="{FF2B5EF4-FFF2-40B4-BE49-F238E27FC236}">
                <a16:creationId xmlns:a16="http://schemas.microsoft.com/office/drawing/2014/main" id="{814C3362-B8F9-BEED-270D-DCF04B8420C4}"/>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rgbClr val="A99073"/>
                </a:solidFill>
                <a:latin typeface="+mn-lt"/>
              </a:rPr>
              <a:t>Photo: </a:t>
            </a:r>
            <a:r>
              <a:rPr lang="en-GB" sz="600" dirty="0" err="1">
                <a:solidFill>
                  <a:srgbClr val="A99073"/>
                </a:solidFill>
                <a:latin typeface="+mn-lt"/>
              </a:rPr>
              <a:t>Wuchenauer</a:t>
            </a:r>
            <a:r>
              <a:rPr lang="en-GB" sz="600" dirty="0">
                <a:solidFill>
                  <a:srgbClr val="A99073"/>
                </a:solidFill>
                <a:latin typeface="+mn-lt"/>
              </a:rPr>
              <a:t> / Welthungerhilfe</a:t>
            </a:r>
          </a:p>
        </p:txBody>
      </p:sp>
    </p:spTree>
    <p:extLst>
      <p:ext uri="{BB962C8B-B14F-4D97-AF65-F5344CB8AC3E}">
        <p14:creationId xmlns:p14="http://schemas.microsoft.com/office/powerpoint/2010/main" val="5218242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brand stage + cyclone 2">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p:cNvPicPr>
          <p:nvPr userDrawn="1"/>
        </p:nvPicPr>
        <p:blipFill rotWithShape="1">
          <a:blip r:embed="rId3" cstate="email">
            <a:extLst>
              <a:ext uri="{28A0092B-C50C-407E-A947-70E740481C1C}">
                <a14:useLocalDpi xmlns:a14="http://schemas.microsoft.com/office/drawing/2010/main"/>
              </a:ext>
            </a:extLst>
          </a:blip>
          <a:srcRect b="-6"/>
          <a:stretch/>
        </p:blipFill>
        <p:spPr>
          <a:xfrm>
            <a:off x="449999" y="0"/>
            <a:ext cx="11736000" cy="6390394"/>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a:lstStyle/>
          <a:p>
            <a:r>
              <a:rPr lang="de-DE" dirty="0"/>
              <a:t>INSERT TITLE HERE</a:t>
            </a:r>
            <a:br>
              <a:rPr lang="de-DE" dirty="0"/>
            </a:br>
            <a:r>
              <a:rPr lang="de-DE" dirty="0"/>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dirty="0"/>
              <a:t>Insert </a:t>
            </a:r>
            <a:r>
              <a:rPr lang="de-DE" dirty="0" err="1"/>
              <a:t>subheadline</a:t>
            </a:r>
            <a:r>
              <a:rPr lang="de-DE" dirty="0"/>
              <a:t> </a:t>
            </a:r>
            <a:r>
              <a:rPr lang="de-DE" dirty="0" err="1"/>
              <a:t>here</a:t>
            </a:r>
            <a:endParaRPr lang="de-DE" dirty="0"/>
          </a:p>
        </p:txBody>
      </p:sp>
      <p:sp>
        <p:nvSpPr>
          <p:cNvPr id="9" name="Textplatzhalter 16">
            <a:extLst>
              <a:ext uri="{FF2B5EF4-FFF2-40B4-BE49-F238E27FC236}">
                <a16:creationId xmlns:a16="http://schemas.microsoft.com/office/drawing/2014/main" id="{56B0E7E1-6EEE-7AF4-EC37-664EF82B988F}"/>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date</a:t>
            </a:r>
          </a:p>
        </p:txBody>
      </p:sp>
      <p:sp>
        <p:nvSpPr>
          <p:cNvPr id="10" name="Textplatzhalter 16">
            <a:extLst>
              <a:ext uri="{FF2B5EF4-FFF2-40B4-BE49-F238E27FC236}">
                <a16:creationId xmlns:a16="http://schemas.microsoft.com/office/drawing/2014/main" id="{1C4EC853-0EC2-3581-B84D-43C59E882581}"/>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dirty="0"/>
              <a:t>Click </a:t>
            </a:r>
            <a:r>
              <a:rPr lang="de-DE" dirty="0" err="1"/>
              <a:t>here</a:t>
            </a:r>
            <a:r>
              <a:rPr lang="de-DE" dirty="0"/>
              <a:t> </a:t>
            </a:r>
            <a:r>
              <a:rPr lang="de-DE" dirty="0" err="1"/>
              <a:t>to</a:t>
            </a:r>
            <a:r>
              <a:rPr lang="de-DE" dirty="0"/>
              <a:t> </a:t>
            </a:r>
            <a:r>
              <a:rPr lang="de-DE" dirty="0" err="1"/>
              <a:t>insert</a:t>
            </a:r>
            <a:r>
              <a:rPr lang="de-DE" dirty="0"/>
              <a:t> </a:t>
            </a:r>
            <a:r>
              <a:rPr lang="de-DE" dirty="0" err="1"/>
              <a:t>author</a:t>
            </a:r>
            <a:r>
              <a:rPr lang="de-DE" dirty="0"/>
              <a:t>(s)</a:t>
            </a:r>
          </a:p>
        </p:txBody>
      </p:sp>
      <p:pic>
        <p:nvPicPr>
          <p:cNvPr id="7" name="Grafik 6">
            <a:extLst>
              <a:ext uri="{FF2B5EF4-FFF2-40B4-BE49-F238E27FC236}">
                <a16:creationId xmlns:a16="http://schemas.microsoft.com/office/drawing/2014/main" id="{5242A6B9-9091-D705-1ECA-0B764EB413A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11" name="Textfeld 10">
            <a:extLst>
              <a:ext uri="{FF2B5EF4-FFF2-40B4-BE49-F238E27FC236}">
                <a16:creationId xmlns:a16="http://schemas.microsoft.com/office/drawing/2014/main" id="{AA5D47B2-A49D-C32B-1166-A192AB7791F9}"/>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r>
              <a:rPr lang="en-GB" sz="600" dirty="0">
                <a:solidFill>
                  <a:srgbClr val="A99073"/>
                </a:solidFill>
                <a:latin typeface="+mn-lt"/>
              </a:rPr>
              <a:t>Photo: </a:t>
            </a:r>
            <a:r>
              <a:rPr lang="en-GB" sz="600" dirty="0" err="1">
                <a:solidFill>
                  <a:srgbClr val="A99073"/>
                </a:solidFill>
                <a:latin typeface="+mn-lt"/>
              </a:rPr>
              <a:t>Spyra</a:t>
            </a:r>
            <a:r>
              <a:rPr lang="en-GB" sz="600" dirty="0">
                <a:solidFill>
                  <a:srgbClr val="A99073"/>
                </a:solidFill>
                <a:latin typeface="+mn-lt"/>
              </a:rPr>
              <a:t> / Welthungerhilfe</a:t>
            </a:r>
          </a:p>
        </p:txBody>
      </p:sp>
    </p:spTree>
    <p:extLst>
      <p:ext uri="{BB962C8B-B14F-4D97-AF65-F5344CB8AC3E}">
        <p14:creationId xmlns:p14="http://schemas.microsoft.com/office/powerpoint/2010/main" val="3762869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s | side by side 1">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D2437E5-8699-6A07-5210-04D5E036EA60}"/>
              </a:ext>
            </a:extLst>
          </p:cNvPr>
          <p:cNvSpPr>
            <a:spLocks noGrp="1"/>
          </p:cNvSpPr>
          <p:nvPr>
            <p:ph type="pic" sz="quarter" idx="11" hasCustomPrompt="1"/>
          </p:nvPr>
        </p:nvSpPr>
        <p:spPr>
          <a:xfrm>
            <a:off x="6215706" y="-1066"/>
            <a:ext cx="5976294" cy="6881152"/>
          </a:xfrm>
          <a:custGeom>
            <a:avLst/>
            <a:gdLst>
              <a:gd name="connsiteX0" fmla="*/ 0 w 5983704"/>
              <a:gd name="connsiteY0" fmla="*/ 0 h 6858000"/>
              <a:gd name="connsiteX1" fmla="*/ 5983704 w 5983704"/>
              <a:gd name="connsiteY1" fmla="*/ 0 h 6858000"/>
              <a:gd name="connsiteX2" fmla="*/ 5983704 w 5983704"/>
              <a:gd name="connsiteY2" fmla="*/ 6858000 h 6858000"/>
              <a:gd name="connsiteX3" fmla="*/ 0 w 5983704"/>
              <a:gd name="connsiteY3" fmla="*/ 6858000 h 6858000"/>
              <a:gd name="connsiteX4" fmla="*/ 0 w 5983704"/>
              <a:gd name="connsiteY4" fmla="*/ 0 h 6858000"/>
              <a:gd name="connsiteX0" fmla="*/ 561474 w 5983704"/>
              <a:gd name="connsiteY0" fmla="*/ 64168 h 6858000"/>
              <a:gd name="connsiteX1" fmla="*/ 5983704 w 5983704"/>
              <a:gd name="connsiteY1" fmla="*/ 0 h 6858000"/>
              <a:gd name="connsiteX2" fmla="*/ 5983704 w 5983704"/>
              <a:gd name="connsiteY2" fmla="*/ 6858000 h 6858000"/>
              <a:gd name="connsiteX3" fmla="*/ 0 w 5983704"/>
              <a:gd name="connsiteY3" fmla="*/ 6858000 h 6858000"/>
              <a:gd name="connsiteX4" fmla="*/ 561474 w 5983704"/>
              <a:gd name="connsiteY4" fmla="*/ 64168 h 6858000"/>
              <a:gd name="connsiteX0" fmla="*/ 561474 w 5983704"/>
              <a:gd name="connsiteY0" fmla="*/ 64168 h 6858000"/>
              <a:gd name="connsiteX1" fmla="*/ 5983704 w 5983704"/>
              <a:gd name="connsiteY1" fmla="*/ 0 h 6858000"/>
              <a:gd name="connsiteX2" fmla="*/ 5983704 w 5983704"/>
              <a:gd name="connsiteY2" fmla="*/ 6858000 h 6858000"/>
              <a:gd name="connsiteX3" fmla="*/ 0 w 5983704"/>
              <a:gd name="connsiteY3" fmla="*/ 6858000 h 6858000"/>
              <a:gd name="connsiteX4" fmla="*/ 561474 w 5983704"/>
              <a:gd name="connsiteY4" fmla="*/ 64168 h 6858000"/>
              <a:gd name="connsiteX0" fmla="*/ 299142 w 5721372"/>
              <a:gd name="connsiteY0" fmla="*/ 64168 h 6874042"/>
              <a:gd name="connsiteX1" fmla="*/ 5721372 w 5721372"/>
              <a:gd name="connsiteY1" fmla="*/ 0 h 6874042"/>
              <a:gd name="connsiteX2" fmla="*/ 5721372 w 5721372"/>
              <a:gd name="connsiteY2" fmla="*/ 6858000 h 6874042"/>
              <a:gd name="connsiteX3" fmla="*/ 347268 w 5721372"/>
              <a:gd name="connsiteY3" fmla="*/ 6874042 h 6874042"/>
              <a:gd name="connsiteX4" fmla="*/ 299142 w 5721372"/>
              <a:gd name="connsiteY4" fmla="*/ 64168 h 6874042"/>
              <a:gd name="connsiteX0" fmla="*/ 531479 w 5953709"/>
              <a:gd name="connsiteY0" fmla="*/ 64168 h 6874042"/>
              <a:gd name="connsiteX1" fmla="*/ 5953709 w 5953709"/>
              <a:gd name="connsiteY1" fmla="*/ 0 h 6874042"/>
              <a:gd name="connsiteX2" fmla="*/ 5953709 w 5953709"/>
              <a:gd name="connsiteY2" fmla="*/ 6858000 h 6874042"/>
              <a:gd name="connsiteX3" fmla="*/ 579605 w 5953709"/>
              <a:gd name="connsiteY3" fmla="*/ 6874042 h 6874042"/>
              <a:gd name="connsiteX4" fmla="*/ 531479 w 5953709"/>
              <a:gd name="connsiteY4" fmla="*/ 64168 h 6874042"/>
              <a:gd name="connsiteX0" fmla="*/ 525873 w 5948103"/>
              <a:gd name="connsiteY0" fmla="*/ 64168 h 6874042"/>
              <a:gd name="connsiteX1" fmla="*/ 5948103 w 5948103"/>
              <a:gd name="connsiteY1" fmla="*/ 0 h 6874042"/>
              <a:gd name="connsiteX2" fmla="*/ 5948103 w 5948103"/>
              <a:gd name="connsiteY2" fmla="*/ 6858000 h 6874042"/>
              <a:gd name="connsiteX3" fmla="*/ 573999 w 5948103"/>
              <a:gd name="connsiteY3" fmla="*/ 6874042 h 6874042"/>
              <a:gd name="connsiteX4" fmla="*/ 525873 w 5948103"/>
              <a:gd name="connsiteY4" fmla="*/ 64168 h 6874042"/>
              <a:gd name="connsiteX0" fmla="*/ 500812 w 5923042"/>
              <a:gd name="connsiteY0" fmla="*/ 64168 h 6880436"/>
              <a:gd name="connsiteX1" fmla="*/ 5923042 w 5923042"/>
              <a:gd name="connsiteY1" fmla="*/ 0 h 6880436"/>
              <a:gd name="connsiteX2" fmla="*/ 5923042 w 5923042"/>
              <a:gd name="connsiteY2" fmla="*/ 6858000 h 6880436"/>
              <a:gd name="connsiteX3" fmla="*/ 606488 w 5923042"/>
              <a:gd name="connsiteY3" fmla="*/ 6880436 h 6880436"/>
              <a:gd name="connsiteX4" fmla="*/ 500812 w 5923042"/>
              <a:gd name="connsiteY4" fmla="*/ 64168 h 6880436"/>
              <a:gd name="connsiteX0" fmla="*/ 520162 w 5897632"/>
              <a:gd name="connsiteY0" fmla="*/ 6618 h 6880436"/>
              <a:gd name="connsiteX1" fmla="*/ 5897632 w 5897632"/>
              <a:gd name="connsiteY1" fmla="*/ 0 h 6880436"/>
              <a:gd name="connsiteX2" fmla="*/ 5897632 w 5897632"/>
              <a:gd name="connsiteY2" fmla="*/ 6858000 h 6880436"/>
              <a:gd name="connsiteX3" fmla="*/ 581078 w 5897632"/>
              <a:gd name="connsiteY3" fmla="*/ 6880436 h 6880436"/>
              <a:gd name="connsiteX4" fmla="*/ 520162 w 5897632"/>
              <a:gd name="connsiteY4" fmla="*/ 6618 h 6880436"/>
              <a:gd name="connsiteX0" fmla="*/ 569469 w 5946939"/>
              <a:gd name="connsiteY0" fmla="*/ 6618 h 6880436"/>
              <a:gd name="connsiteX1" fmla="*/ 5946939 w 5946939"/>
              <a:gd name="connsiteY1" fmla="*/ 0 h 6880436"/>
              <a:gd name="connsiteX2" fmla="*/ 5946939 w 5946939"/>
              <a:gd name="connsiteY2" fmla="*/ 6858000 h 6880436"/>
              <a:gd name="connsiteX3" fmla="*/ 630385 w 5946939"/>
              <a:gd name="connsiteY3" fmla="*/ 6880436 h 6880436"/>
              <a:gd name="connsiteX4" fmla="*/ 569469 w 5946939"/>
              <a:gd name="connsiteY4" fmla="*/ 6618 h 6880436"/>
              <a:gd name="connsiteX0" fmla="*/ 569469 w 5966122"/>
              <a:gd name="connsiteY0" fmla="*/ 6618 h 6889972"/>
              <a:gd name="connsiteX1" fmla="*/ 5946939 w 5966122"/>
              <a:gd name="connsiteY1" fmla="*/ 0 h 6889972"/>
              <a:gd name="connsiteX2" fmla="*/ 5966122 w 5966122"/>
              <a:gd name="connsiteY2" fmla="*/ 6889972 h 6889972"/>
              <a:gd name="connsiteX3" fmla="*/ 630385 w 5966122"/>
              <a:gd name="connsiteY3" fmla="*/ 6880436 h 6889972"/>
              <a:gd name="connsiteX4" fmla="*/ 569469 w 5966122"/>
              <a:gd name="connsiteY4" fmla="*/ 6618 h 6889972"/>
              <a:gd name="connsiteX0" fmla="*/ 569469 w 5973841"/>
              <a:gd name="connsiteY0" fmla="*/ 6618 h 6889972"/>
              <a:gd name="connsiteX1" fmla="*/ 5972517 w 5973841"/>
              <a:gd name="connsiteY1" fmla="*/ 0 h 6889972"/>
              <a:gd name="connsiteX2" fmla="*/ 5966122 w 5973841"/>
              <a:gd name="connsiteY2" fmla="*/ 6889972 h 6889972"/>
              <a:gd name="connsiteX3" fmla="*/ 630385 w 5973841"/>
              <a:gd name="connsiteY3" fmla="*/ 6880436 h 6889972"/>
              <a:gd name="connsiteX4" fmla="*/ 569469 w 5973841"/>
              <a:gd name="connsiteY4" fmla="*/ 6618 h 6889972"/>
              <a:gd name="connsiteX0" fmla="*/ 571553 w 5975925"/>
              <a:gd name="connsiteY0" fmla="*/ 6618 h 6889972"/>
              <a:gd name="connsiteX1" fmla="*/ 5974601 w 5975925"/>
              <a:gd name="connsiteY1" fmla="*/ 0 h 6889972"/>
              <a:gd name="connsiteX2" fmla="*/ 5968206 w 5975925"/>
              <a:gd name="connsiteY2" fmla="*/ 6889972 h 6889972"/>
              <a:gd name="connsiteX3" fmla="*/ 627527 w 5975925"/>
              <a:gd name="connsiteY3" fmla="*/ 6860666 h 6889972"/>
              <a:gd name="connsiteX4" fmla="*/ 571553 w 5975925"/>
              <a:gd name="connsiteY4" fmla="*/ 6618 h 6889972"/>
              <a:gd name="connsiteX0" fmla="*/ 571553 w 5976294"/>
              <a:gd name="connsiteY0" fmla="*/ 6618 h 6880086"/>
              <a:gd name="connsiteX1" fmla="*/ 5974601 w 5976294"/>
              <a:gd name="connsiteY1" fmla="*/ 0 h 6880086"/>
              <a:gd name="connsiteX2" fmla="*/ 5973149 w 5976294"/>
              <a:gd name="connsiteY2" fmla="*/ 6880086 h 6880086"/>
              <a:gd name="connsiteX3" fmla="*/ 627527 w 5976294"/>
              <a:gd name="connsiteY3" fmla="*/ 6860666 h 6880086"/>
              <a:gd name="connsiteX4" fmla="*/ 571553 w 5976294"/>
              <a:gd name="connsiteY4" fmla="*/ 6618 h 6880086"/>
              <a:gd name="connsiteX0" fmla="*/ 571553 w 5976294"/>
              <a:gd name="connsiteY0" fmla="*/ 6618 h 6880086"/>
              <a:gd name="connsiteX1" fmla="*/ 5974601 w 5976294"/>
              <a:gd name="connsiteY1" fmla="*/ 0 h 6880086"/>
              <a:gd name="connsiteX2" fmla="*/ 5973149 w 5976294"/>
              <a:gd name="connsiteY2" fmla="*/ 6880086 h 6880086"/>
              <a:gd name="connsiteX3" fmla="*/ 627527 w 5976294"/>
              <a:gd name="connsiteY3" fmla="*/ 6860666 h 6880086"/>
              <a:gd name="connsiteX4" fmla="*/ 571553 w 5976294"/>
              <a:gd name="connsiteY4" fmla="*/ 6618 h 6880086"/>
              <a:gd name="connsiteX0" fmla="*/ 571553 w 5976294"/>
              <a:gd name="connsiteY0" fmla="*/ 0 h 6881152"/>
              <a:gd name="connsiteX1" fmla="*/ 5974601 w 5976294"/>
              <a:gd name="connsiteY1" fmla="*/ 1066 h 6881152"/>
              <a:gd name="connsiteX2" fmla="*/ 5973149 w 5976294"/>
              <a:gd name="connsiteY2" fmla="*/ 6881152 h 6881152"/>
              <a:gd name="connsiteX3" fmla="*/ 627527 w 5976294"/>
              <a:gd name="connsiteY3" fmla="*/ 6861732 h 6881152"/>
              <a:gd name="connsiteX4" fmla="*/ 571553 w 5976294"/>
              <a:gd name="connsiteY4" fmla="*/ 0 h 6881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294" h="6881152">
                <a:moveTo>
                  <a:pt x="571553" y="0"/>
                </a:moveTo>
                <a:lnTo>
                  <a:pt x="5974601" y="1066"/>
                </a:lnTo>
                <a:cubicBezTo>
                  <a:pt x="5980995" y="2297723"/>
                  <a:pt x="5966755" y="4584495"/>
                  <a:pt x="5973149" y="6881152"/>
                </a:cubicBezTo>
                <a:lnTo>
                  <a:pt x="627527" y="6861732"/>
                </a:lnTo>
                <a:cubicBezTo>
                  <a:pt x="-51589" y="5489280"/>
                  <a:pt x="-330657" y="2366808"/>
                  <a:pt x="571553" y="0"/>
                </a:cubicBezTo>
                <a:close/>
              </a:path>
            </a:pathLst>
          </a:custGeom>
          <a:solidFill>
            <a:srgbClr val="D1D3D4"/>
          </a:solidFill>
        </p:spPr>
        <p:txBody>
          <a:bodyPr/>
          <a:lstStyle>
            <a:lvl1pPr marL="0" indent="0">
              <a:buNone/>
              <a:defRPr sz="1600"/>
            </a:lvl1pPr>
          </a:lstStyle>
          <a:p>
            <a:r>
              <a:rPr lang="de-DE" dirty="0"/>
              <a:t>Insert </a:t>
            </a:r>
            <a:r>
              <a:rPr lang="de-DE" dirty="0" err="1"/>
              <a:t>picture</a:t>
            </a:r>
            <a:endParaRPr lang="de-DE" dirty="0"/>
          </a:p>
        </p:txBody>
      </p:sp>
      <p:sp>
        <p:nvSpPr>
          <p:cNvPr id="3" name="Fußzeilenplatzhalter 2">
            <a:extLst>
              <a:ext uri="{FF2B5EF4-FFF2-40B4-BE49-F238E27FC236}">
                <a16:creationId xmlns:a16="http://schemas.microsoft.com/office/drawing/2014/main" id="{6F9A406F-BE9C-2F59-4C1A-D050CA646708}"/>
              </a:ext>
            </a:extLst>
          </p:cNvPr>
          <p:cNvSpPr>
            <a:spLocks noGrp="1"/>
          </p:cNvSpPr>
          <p:nvPr>
            <p:ph type="ftr" sz="quarter" idx="10"/>
          </p:nvPr>
        </p:nvSpPr>
        <p:spPr/>
        <p:txBody>
          <a:bodyPr/>
          <a:lstStyle/>
          <a:p>
            <a:r>
              <a:rPr lang="de-DE" dirty="0"/>
              <a:t>Date | Meeting</a:t>
            </a:r>
          </a:p>
        </p:txBody>
      </p:sp>
      <p:sp>
        <p:nvSpPr>
          <p:cNvPr id="8" name="Textplatzhalter 11">
            <a:extLst>
              <a:ext uri="{FF2B5EF4-FFF2-40B4-BE49-F238E27FC236}">
                <a16:creationId xmlns:a16="http://schemas.microsoft.com/office/drawing/2014/main" id="{29D9184C-0B6F-B7D4-7B56-6D1F87256898}"/>
              </a:ext>
            </a:extLst>
          </p:cNvPr>
          <p:cNvSpPr>
            <a:spLocks noGrp="1"/>
          </p:cNvSpPr>
          <p:nvPr>
            <p:ph type="body" sz="quarter" idx="13" hasCustomPrompt="1"/>
          </p:nvPr>
        </p:nvSpPr>
        <p:spPr>
          <a:xfrm>
            <a:off x="468312" y="1512000"/>
            <a:ext cx="5400000"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dirty="0"/>
              <a:t>Insert </a:t>
            </a:r>
            <a:r>
              <a:rPr lang="de-DE" dirty="0" err="1"/>
              <a:t>subheadline</a:t>
            </a:r>
            <a:r>
              <a:rPr lang="de-DE" dirty="0"/>
              <a:t> </a:t>
            </a:r>
            <a:r>
              <a:rPr lang="de-DE" dirty="0" err="1"/>
              <a:t>here</a:t>
            </a:r>
            <a:endParaRPr lang="de-DE" dirty="0"/>
          </a:p>
        </p:txBody>
      </p:sp>
      <p:sp>
        <p:nvSpPr>
          <p:cNvPr id="11" name="Textplatzhalter 4">
            <a:extLst>
              <a:ext uri="{FF2B5EF4-FFF2-40B4-BE49-F238E27FC236}">
                <a16:creationId xmlns:a16="http://schemas.microsoft.com/office/drawing/2014/main" id="{F6A05195-9CF1-64DF-2669-A720493360B5}"/>
              </a:ext>
            </a:extLst>
          </p:cNvPr>
          <p:cNvSpPr>
            <a:spLocks noGrp="1"/>
          </p:cNvSpPr>
          <p:nvPr>
            <p:ph type="body" sz="quarter" idx="14" hasCustomPrompt="1"/>
          </p:nvPr>
        </p:nvSpPr>
        <p:spPr>
          <a:xfrm>
            <a:off x="468000" y="2267999"/>
            <a:ext cx="5400000" cy="3492000"/>
          </a:xfrm>
          <a:prstGeom prst="rect">
            <a:avLst/>
          </a:prstGeom>
        </p:spPr>
        <p:txBody>
          <a:bodyPr lIns="0" rIns="0" bIns="0"/>
          <a:lstStyle>
            <a:lvl1pPr marL="0" indent="0">
              <a:lnSpc>
                <a:spcPct val="107000"/>
              </a:lnSpc>
              <a:spcBef>
                <a:spcPts val="500"/>
              </a:spcBef>
              <a:buNone/>
              <a:defRPr sz="1600" baseline="0">
                <a:latin typeface="Arial" panose="020B0604020202020204" pitchFamily="34" charset="0"/>
              </a:defRPr>
            </a:lvl1pPr>
          </a:lstStyle>
          <a:p>
            <a:pPr lvl="0"/>
            <a:r>
              <a:rPr lang="de-DE" dirty="0"/>
              <a:t>Insert </a:t>
            </a:r>
            <a:r>
              <a:rPr lang="de-DE" dirty="0" err="1"/>
              <a:t>text</a:t>
            </a:r>
            <a:endParaRPr lang="de-DE" dirty="0"/>
          </a:p>
        </p:txBody>
      </p:sp>
      <p:pic>
        <p:nvPicPr>
          <p:cNvPr id="14" name="Grafik 13">
            <a:extLst>
              <a:ext uri="{FF2B5EF4-FFF2-40B4-BE49-F238E27FC236}">
                <a16:creationId xmlns:a16="http://schemas.microsoft.com/office/drawing/2014/main" id="{99AB19B7-F62C-BC1C-484F-420148CEFBA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92981" y="6225613"/>
            <a:ext cx="1841819" cy="175558"/>
          </a:xfrm>
          <a:prstGeom prst="rect">
            <a:avLst/>
          </a:prstGeom>
          <a:effectLst>
            <a:outerShdw blurRad="254000" dist="38100" dir="2700000" algn="tl" rotWithShape="0">
              <a:prstClr val="black">
                <a:alpha val="40000"/>
              </a:prstClr>
            </a:outerShdw>
          </a:effectLst>
        </p:spPr>
      </p:pic>
      <p:pic>
        <p:nvPicPr>
          <p:cNvPr id="15" name="Grafik 14">
            <a:extLst>
              <a:ext uri="{FF2B5EF4-FFF2-40B4-BE49-F238E27FC236}">
                <a16:creationId xmlns:a16="http://schemas.microsoft.com/office/drawing/2014/main" id="{21C4684B-E852-81BB-E5BD-F7977CA77C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17312" y="468000"/>
            <a:ext cx="1728460" cy="800099"/>
          </a:xfrm>
          <a:prstGeom prst="rect">
            <a:avLst/>
          </a:prstGeom>
          <a:effectLst>
            <a:outerShdw blurRad="317019" dist="38100" dir="2700000" algn="tl" rotWithShape="0">
              <a:prstClr val="black">
                <a:alpha val="40000"/>
              </a:prstClr>
            </a:outerShdw>
          </a:effectLst>
        </p:spPr>
      </p:pic>
      <p:sp>
        <p:nvSpPr>
          <p:cNvPr id="2" name="Titel 1">
            <a:extLst>
              <a:ext uri="{FF2B5EF4-FFF2-40B4-BE49-F238E27FC236}">
                <a16:creationId xmlns:a16="http://schemas.microsoft.com/office/drawing/2014/main" id="{4CC1121E-FF70-B051-1964-0E6BBC25096B}"/>
              </a:ext>
            </a:extLst>
          </p:cNvPr>
          <p:cNvSpPr>
            <a:spLocks noGrp="1"/>
          </p:cNvSpPr>
          <p:nvPr>
            <p:ph type="title" hasCustomPrompt="1"/>
          </p:nvPr>
        </p:nvSpPr>
        <p:spPr/>
        <p:txBody>
          <a:bodyPr/>
          <a:lstStyle/>
          <a:p>
            <a:r>
              <a:rPr lang="de-DE" sz="2800" dirty="0">
                <a:solidFill>
                  <a:srgbClr val="2EAC14"/>
                </a:solidFill>
              </a:rPr>
              <a:t>Insert </a:t>
            </a:r>
            <a:r>
              <a:rPr lang="de-DE" sz="2800" dirty="0" err="1">
                <a:solidFill>
                  <a:srgbClr val="2EAC14"/>
                </a:solidFill>
              </a:rPr>
              <a:t>headline</a:t>
            </a:r>
            <a:r>
              <a:rPr lang="de-DE" sz="2800" dirty="0">
                <a:solidFill>
                  <a:srgbClr val="2EAC14"/>
                </a:solidFill>
              </a:rPr>
              <a:t> </a:t>
            </a:r>
            <a:r>
              <a:rPr lang="de-DE" sz="2800" dirty="0" err="1">
                <a:solidFill>
                  <a:srgbClr val="2EAC14"/>
                </a:solidFill>
              </a:rPr>
              <a:t>here</a:t>
            </a:r>
            <a:r>
              <a:rPr lang="de-DE" sz="2800" dirty="0">
                <a:solidFill>
                  <a:srgbClr val="2EAC14"/>
                </a:solidFill>
              </a:rPr>
              <a:t> </a:t>
            </a:r>
            <a:br>
              <a:rPr lang="de-DE" sz="2800" dirty="0">
                <a:solidFill>
                  <a:srgbClr val="2EAC14"/>
                </a:solidFill>
              </a:rPr>
            </a:br>
            <a:r>
              <a:rPr lang="de-DE" sz="2800" dirty="0">
                <a:solidFill>
                  <a:srgbClr val="2EAC14"/>
                </a:solidFill>
              </a:rPr>
              <a:t>in maximum </a:t>
            </a:r>
            <a:r>
              <a:rPr lang="de-DE" sz="2800" dirty="0" err="1">
                <a:solidFill>
                  <a:srgbClr val="2EAC14"/>
                </a:solidFill>
              </a:rPr>
              <a:t>two</a:t>
            </a:r>
            <a:r>
              <a:rPr lang="de-DE" sz="2800" dirty="0">
                <a:solidFill>
                  <a:srgbClr val="2EAC14"/>
                </a:solidFill>
              </a:rPr>
              <a:t> </a:t>
            </a:r>
            <a:r>
              <a:rPr lang="de-DE" sz="2800" dirty="0" err="1">
                <a:solidFill>
                  <a:srgbClr val="2EAC14"/>
                </a:solidFill>
              </a:rPr>
              <a:t>lines</a:t>
            </a:r>
            <a:endParaRPr lang="de-DE" dirty="0"/>
          </a:p>
        </p:txBody>
      </p:sp>
      <p:sp>
        <p:nvSpPr>
          <p:cNvPr id="4" name="Textplatzhalter 13">
            <a:extLst>
              <a:ext uri="{FF2B5EF4-FFF2-40B4-BE49-F238E27FC236}">
                <a16:creationId xmlns:a16="http://schemas.microsoft.com/office/drawing/2014/main" id="{AD5ACAA1-94BB-90F5-B622-D6224973C4B8}"/>
              </a:ext>
            </a:extLst>
          </p:cNvPr>
          <p:cNvSpPr>
            <a:spLocks noGrp="1"/>
          </p:cNvSpPr>
          <p:nvPr>
            <p:ph type="body" sz="quarter" idx="16" hasCustomPrompt="1"/>
          </p:nvPr>
        </p:nvSpPr>
        <p:spPr>
          <a:xfrm rot="16200000">
            <a:off x="11232000" y="5220000"/>
            <a:ext cx="1584000" cy="108000"/>
          </a:xfrm>
          <a:prstGeom prst="rect">
            <a:avLst/>
          </a:prstGeom>
          <a:noFill/>
        </p:spPr>
        <p:txBody>
          <a:bodyPr lIns="0" tIns="0" rIns="0" bIns="0"/>
          <a:lstStyle>
            <a:lvl1pPr marL="0" indent="0">
              <a:buFontTx/>
              <a:buNone/>
              <a:defRPr sz="600">
                <a:solidFill>
                  <a:schemeClr val="bg2"/>
                </a:solidFill>
              </a:defRPr>
            </a:lvl1pPr>
          </a:lstStyle>
          <a:p>
            <a:pPr lvl="0"/>
            <a:r>
              <a:rPr lang="de-DE" b="0" i="0" dirty="0" err="1">
                <a:solidFill>
                  <a:srgbClr val="242424"/>
                </a:solidFill>
                <a:effectLst/>
                <a:latin typeface="-apple-system"/>
              </a:rPr>
              <a:t>Photo</a:t>
            </a:r>
            <a:r>
              <a:rPr lang="de-DE" b="0" i="0" dirty="0">
                <a:solidFill>
                  <a:srgbClr val="242424"/>
                </a:solidFill>
                <a:effectLst/>
                <a:latin typeface="-apple-system"/>
              </a:rPr>
              <a:t>: XXXXXXXX / XXXXXXXX</a:t>
            </a:r>
            <a:endParaRPr lang="en-GB" dirty="0"/>
          </a:p>
        </p:txBody>
      </p:sp>
    </p:spTree>
    <p:extLst>
      <p:ext uri="{BB962C8B-B14F-4D97-AF65-F5344CB8AC3E}">
        <p14:creationId xmlns:p14="http://schemas.microsoft.com/office/powerpoint/2010/main" val="55443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lides | side by side 2 ">
    <p:spTree>
      <p:nvGrpSpPr>
        <p:cNvPr id="1" name=""/>
        <p:cNvGrpSpPr/>
        <p:nvPr/>
      </p:nvGrpSpPr>
      <p:grpSpPr>
        <a:xfrm>
          <a:off x="0" y="0"/>
          <a:ext cx="0" cy="0"/>
          <a:chOff x="0" y="0"/>
          <a:chExt cx="0" cy="0"/>
        </a:xfrm>
      </p:grpSpPr>
      <p:sp>
        <p:nvSpPr>
          <p:cNvPr id="4" name="Bildplatzhalter 4">
            <a:extLst>
              <a:ext uri="{FF2B5EF4-FFF2-40B4-BE49-F238E27FC236}">
                <a16:creationId xmlns:a16="http://schemas.microsoft.com/office/drawing/2014/main" id="{871AB8FA-F34C-840F-56A6-B459CF54A776}"/>
              </a:ext>
            </a:extLst>
          </p:cNvPr>
          <p:cNvSpPr>
            <a:spLocks noGrp="1"/>
          </p:cNvSpPr>
          <p:nvPr>
            <p:ph type="pic" sz="quarter" idx="11" hasCustomPrompt="1"/>
          </p:nvPr>
        </p:nvSpPr>
        <p:spPr>
          <a:xfrm>
            <a:off x="6215706" y="-1066"/>
            <a:ext cx="5976294" cy="6881152"/>
          </a:xfrm>
          <a:custGeom>
            <a:avLst/>
            <a:gdLst>
              <a:gd name="connsiteX0" fmla="*/ 0 w 5983704"/>
              <a:gd name="connsiteY0" fmla="*/ 0 h 6858000"/>
              <a:gd name="connsiteX1" fmla="*/ 5983704 w 5983704"/>
              <a:gd name="connsiteY1" fmla="*/ 0 h 6858000"/>
              <a:gd name="connsiteX2" fmla="*/ 5983704 w 5983704"/>
              <a:gd name="connsiteY2" fmla="*/ 6858000 h 6858000"/>
              <a:gd name="connsiteX3" fmla="*/ 0 w 5983704"/>
              <a:gd name="connsiteY3" fmla="*/ 6858000 h 6858000"/>
              <a:gd name="connsiteX4" fmla="*/ 0 w 5983704"/>
              <a:gd name="connsiteY4" fmla="*/ 0 h 6858000"/>
              <a:gd name="connsiteX0" fmla="*/ 561474 w 5983704"/>
              <a:gd name="connsiteY0" fmla="*/ 64168 h 6858000"/>
              <a:gd name="connsiteX1" fmla="*/ 5983704 w 5983704"/>
              <a:gd name="connsiteY1" fmla="*/ 0 h 6858000"/>
              <a:gd name="connsiteX2" fmla="*/ 5983704 w 5983704"/>
              <a:gd name="connsiteY2" fmla="*/ 6858000 h 6858000"/>
              <a:gd name="connsiteX3" fmla="*/ 0 w 5983704"/>
              <a:gd name="connsiteY3" fmla="*/ 6858000 h 6858000"/>
              <a:gd name="connsiteX4" fmla="*/ 561474 w 5983704"/>
              <a:gd name="connsiteY4" fmla="*/ 64168 h 6858000"/>
              <a:gd name="connsiteX0" fmla="*/ 561474 w 5983704"/>
              <a:gd name="connsiteY0" fmla="*/ 64168 h 6858000"/>
              <a:gd name="connsiteX1" fmla="*/ 5983704 w 5983704"/>
              <a:gd name="connsiteY1" fmla="*/ 0 h 6858000"/>
              <a:gd name="connsiteX2" fmla="*/ 5983704 w 5983704"/>
              <a:gd name="connsiteY2" fmla="*/ 6858000 h 6858000"/>
              <a:gd name="connsiteX3" fmla="*/ 0 w 5983704"/>
              <a:gd name="connsiteY3" fmla="*/ 6858000 h 6858000"/>
              <a:gd name="connsiteX4" fmla="*/ 561474 w 5983704"/>
              <a:gd name="connsiteY4" fmla="*/ 64168 h 6858000"/>
              <a:gd name="connsiteX0" fmla="*/ 299142 w 5721372"/>
              <a:gd name="connsiteY0" fmla="*/ 64168 h 6874042"/>
              <a:gd name="connsiteX1" fmla="*/ 5721372 w 5721372"/>
              <a:gd name="connsiteY1" fmla="*/ 0 h 6874042"/>
              <a:gd name="connsiteX2" fmla="*/ 5721372 w 5721372"/>
              <a:gd name="connsiteY2" fmla="*/ 6858000 h 6874042"/>
              <a:gd name="connsiteX3" fmla="*/ 347268 w 5721372"/>
              <a:gd name="connsiteY3" fmla="*/ 6874042 h 6874042"/>
              <a:gd name="connsiteX4" fmla="*/ 299142 w 5721372"/>
              <a:gd name="connsiteY4" fmla="*/ 64168 h 6874042"/>
              <a:gd name="connsiteX0" fmla="*/ 531479 w 5953709"/>
              <a:gd name="connsiteY0" fmla="*/ 64168 h 6874042"/>
              <a:gd name="connsiteX1" fmla="*/ 5953709 w 5953709"/>
              <a:gd name="connsiteY1" fmla="*/ 0 h 6874042"/>
              <a:gd name="connsiteX2" fmla="*/ 5953709 w 5953709"/>
              <a:gd name="connsiteY2" fmla="*/ 6858000 h 6874042"/>
              <a:gd name="connsiteX3" fmla="*/ 579605 w 5953709"/>
              <a:gd name="connsiteY3" fmla="*/ 6874042 h 6874042"/>
              <a:gd name="connsiteX4" fmla="*/ 531479 w 5953709"/>
              <a:gd name="connsiteY4" fmla="*/ 64168 h 6874042"/>
              <a:gd name="connsiteX0" fmla="*/ 525873 w 5948103"/>
              <a:gd name="connsiteY0" fmla="*/ 64168 h 6874042"/>
              <a:gd name="connsiteX1" fmla="*/ 5948103 w 5948103"/>
              <a:gd name="connsiteY1" fmla="*/ 0 h 6874042"/>
              <a:gd name="connsiteX2" fmla="*/ 5948103 w 5948103"/>
              <a:gd name="connsiteY2" fmla="*/ 6858000 h 6874042"/>
              <a:gd name="connsiteX3" fmla="*/ 573999 w 5948103"/>
              <a:gd name="connsiteY3" fmla="*/ 6874042 h 6874042"/>
              <a:gd name="connsiteX4" fmla="*/ 525873 w 5948103"/>
              <a:gd name="connsiteY4" fmla="*/ 64168 h 6874042"/>
              <a:gd name="connsiteX0" fmla="*/ 500812 w 5923042"/>
              <a:gd name="connsiteY0" fmla="*/ 64168 h 6880436"/>
              <a:gd name="connsiteX1" fmla="*/ 5923042 w 5923042"/>
              <a:gd name="connsiteY1" fmla="*/ 0 h 6880436"/>
              <a:gd name="connsiteX2" fmla="*/ 5923042 w 5923042"/>
              <a:gd name="connsiteY2" fmla="*/ 6858000 h 6880436"/>
              <a:gd name="connsiteX3" fmla="*/ 606488 w 5923042"/>
              <a:gd name="connsiteY3" fmla="*/ 6880436 h 6880436"/>
              <a:gd name="connsiteX4" fmla="*/ 500812 w 5923042"/>
              <a:gd name="connsiteY4" fmla="*/ 64168 h 6880436"/>
              <a:gd name="connsiteX0" fmla="*/ 520162 w 5897632"/>
              <a:gd name="connsiteY0" fmla="*/ 6618 h 6880436"/>
              <a:gd name="connsiteX1" fmla="*/ 5897632 w 5897632"/>
              <a:gd name="connsiteY1" fmla="*/ 0 h 6880436"/>
              <a:gd name="connsiteX2" fmla="*/ 5897632 w 5897632"/>
              <a:gd name="connsiteY2" fmla="*/ 6858000 h 6880436"/>
              <a:gd name="connsiteX3" fmla="*/ 581078 w 5897632"/>
              <a:gd name="connsiteY3" fmla="*/ 6880436 h 6880436"/>
              <a:gd name="connsiteX4" fmla="*/ 520162 w 5897632"/>
              <a:gd name="connsiteY4" fmla="*/ 6618 h 6880436"/>
              <a:gd name="connsiteX0" fmla="*/ 569469 w 5946939"/>
              <a:gd name="connsiteY0" fmla="*/ 6618 h 6880436"/>
              <a:gd name="connsiteX1" fmla="*/ 5946939 w 5946939"/>
              <a:gd name="connsiteY1" fmla="*/ 0 h 6880436"/>
              <a:gd name="connsiteX2" fmla="*/ 5946939 w 5946939"/>
              <a:gd name="connsiteY2" fmla="*/ 6858000 h 6880436"/>
              <a:gd name="connsiteX3" fmla="*/ 630385 w 5946939"/>
              <a:gd name="connsiteY3" fmla="*/ 6880436 h 6880436"/>
              <a:gd name="connsiteX4" fmla="*/ 569469 w 5946939"/>
              <a:gd name="connsiteY4" fmla="*/ 6618 h 6880436"/>
              <a:gd name="connsiteX0" fmla="*/ 569469 w 5966122"/>
              <a:gd name="connsiteY0" fmla="*/ 6618 h 6889972"/>
              <a:gd name="connsiteX1" fmla="*/ 5946939 w 5966122"/>
              <a:gd name="connsiteY1" fmla="*/ 0 h 6889972"/>
              <a:gd name="connsiteX2" fmla="*/ 5966122 w 5966122"/>
              <a:gd name="connsiteY2" fmla="*/ 6889972 h 6889972"/>
              <a:gd name="connsiteX3" fmla="*/ 630385 w 5966122"/>
              <a:gd name="connsiteY3" fmla="*/ 6880436 h 6889972"/>
              <a:gd name="connsiteX4" fmla="*/ 569469 w 5966122"/>
              <a:gd name="connsiteY4" fmla="*/ 6618 h 6889972"/>
              <a:gd name="connsiteX0" fmla="*/ 569469 w 5973841"/>
              <a:gd name="connsiteY0" fmla="*/ 6618 h 6889972"/>
              <a:gd name="connsiteX1" fmla="*/ 5972517 w 5973841"/>
              <a:gd name="connsiteY1" fmla="*/ 0 h 6889972"/>
              <a:gd name="connsiteX2" fmla="*/ 5966122 w 5973841"/>
              <a:gd name="connsiteY2" fmla="*/ 6889972 h 6889972"/>
              <a:gd name="connsiteX3" fmla="*/ 630385 w 5973841"/>
              <a:gd name="connsiteY3" fmla="*/ 6880436 h 6889972"/>
              <a:gd name="connsiteX4" fmla="*/ 569469 w 5973841"/>
              <a:gd name="connsiteY4" fmla="*/ 6618 h 6889972"/>
              <a:gd name="connsiteX0" fmla="*/ 571553 w 5975925"/>
              <a:gd name="connsiteY0" fmla="*/ 6618 h 6889972"/>
              <a:gd name="connsiteX1" fmla="*/ 5974601 w 5975925"/>
              <a:gd name="connsiteY1" fmla="*/ 0 h 6889972"/>
              <a:gd name="connsiteX2" fmla="*/ 5968206 w 5975925"/>
              <a:gd name="connsiteY2" fmla="*/ 6889972 h 6889972"/>
              <a:gd name="connsiteX3" fmla="*/ 627527 w 5975925"/>
              <a:gd name="connsiteY3" fmla="*/ 6860666 h 6889972"/>
              <a:gd name="connsiteX4" fmla="*/ 571553 w 5975925"/>
              <a:gd name="connsiteY4" fmla="*/ 6618 h 6889972"/>
              <a:gd name="connsiteX0" fmla="*/ 571553 w 5976294"/>
              <a:gd name="connsiteY0" fmla="*/ 6618 h 6880086"/>
              <a:gd name="connsiteX1" fmla="*/ 5974601 w 5976294"/>
              <a:gd name="connsiteY1" fmla="*/ 0 h 6880086"/>
              <a:gd name="connsiteX2" fmla="*/ 5973149 w 5976294"/>
              <a:gd name="connsiteY2" fmla="*/ 6880086 h 6880086"/>
              <a:gd name="connsiteX3" fmla="*/ 627527 w 5976294"/>
              <a:gd name="connsiteY3" fmla="*/ 6860666 h 6880086"/>
              <a:gd name="connsiteX4" fmla="*/ 571553 w 5976294"/>
              <a:gd name="connsiteY4" fmla="*/ 6618 h 6880086"/>
              <a:gd name="connsiteX0" fmla="*/ 571553 w 5976294"/>
              <a:gd name="connsiteY0" fmla="*/ 6618 h 6880086"/>
              <a:gd name="connsiteX1" fmla="*/ 5974601 w 5976294"/>
              <a:gd name="connsiteY1" fmla="*/ 0 h 6880086"/>
              <a:gd name="connsiteX2" fmla="*/ 5973149 w 5976294"/>
              <a:gd name="connsiteY2" fmla="*/ 6880086 h 6880086"/>
              <a:gd name="connsiteX3" fmla="*/ 627527 w 5976294"/>
              <a:gd name="connsiteY3" fmla="*/ 6860666 h 6880086"/>
              <a:gd name="connsiteX4" fmla="*/ 571553 w 5976294"/>
              <a:gd name="connsiteY4" fmla="*/ 6618 h 6880086"/>
              <a:gd name="connsiteX0" fmla="*/ 571553 w 5976294"/>
              <a:gd name="connsiteY0" fmla="*/ 0 h 6881152"/>
              <a:gd name="connsiteX1" fmla="*/ 5974601 w 5976294"/>
              <a:gd name="connsiteY1" fmla="*/ 1066 h 6881152"/>
              <a:gd name="connsiteX2" fmla="*/ 5973149 w 5976294"/>
              <a:gd name="connsiteY2" fmla="*/ 6881152 h 6881152"/>
              <a:gd name="connsiteX3" fmla="*/ 627527 w 5976294"/>
              <a:gd name="connsiteY3" fmla="*/ 6861732 h 6881152"/>
              <a:gd name="connsiteX4" fmla="*/ 571553 w 5976294"/>
              <a:gd name="connsiteY4" fmla="*/ 0 h 6881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294" h="6881152">
                <a:moveTo>
                  <a:pt x="571553" y="0"/>
                </a:moveTo>
                <a:lnTo>
                  <a:pt x="5974601" y="1066"/>
                </a:lnTo>
                <a:cubicBezTo>
                  <a:pt x="5980995" y="2297723"/>
                  <a:pt x="5966755" y="4584495"/>
                  <a:pt x="5973149" y="6881152"/>
                </a:cubicBezTo>
                <a:lnTo>
                  <a:pt x="627527" y="6861732"/>
                </a:lnTo>
                <a:cubicBezTo>
                  <a:pt x="-51589" y="5489280"/>
                  <a:pt x="-330657" y="2366808"/>
                  <a:pt x="571553" y="0"/>
                </a:cubicBezTo>
                <a:close/>
              </a:path>
            </a:pathLst>
          </a:custGeom>
          <a:solidFill>
            <a:srgbClr val="D1D3D4"/>
          </a:solidFill>
        </p:spPr>
        <p:txBody>
          <a:bodyPr/>
          <a:lstStyle>
            <a:lvl1pPr marL="0" indent="0">
              <a:buNone/>
              <a:defRPr sz="1600"/>
            </a:lvl1pPr>
          </a:lstStyle>
          <a:p>
            <a:r>
              <a:rPr lang="de-DE" dirty="0"/>
              <a:t>Insert </a:t>
            </a:r>
            <a:r>
              <a:rPr lang="de-DE" dirty="0" err="1"/>
              <a:t>picture</a:t>
            </a:r>
            <a:endParaRPr lang="de-DE" dirty="0"/>
          </a:p>
        </p:txBody>
      </p:sp>
      <p:sp>
        <p:nvSpPr>
          <p:cNvPr id="3" name="Fußzeilenplatzhalter 2">
            <a:extLst>
              <a:ext uri="{FF2B5EF4-FFF2-40B4-BE49-F238E27FC236}">
                <a16:creationId xmlns:a16="http://schemas.microsoft.com/office/drawing/2014/main" id="{6F9A406F-BE9C-2F59-4C1A-D050CA646708}"/>
              </a:ext>
            </a:extLst>
          </p:cNvPr>
          <p:cNvSpPr>
            <a:spLocks noGrp="1"/>
          </p:cNvSpPr>
          <p:nvPr>
            <p:ph type="ftr" sz="quarter" idx="10"/>
          </p:nvPr>
        </p:nvSpPr>
        <p:spPr>
          <a:xfrm>
            <a:off x="1080000" y="6192000"/>
            <a:ext cx="4824000" cy="360000"/>
          </a:xfrm>
        </p:spPr>
        <p:txBody>
          <a:bodyPr/>
          <a:lstStyle/>
          <a:p>
            <a:r>
              <a:rPr lang="de-DE" dirty="0"/>
              <a:t>Date | Meeting</a:t>
            </a:r>
          </a:p>
        </p:txBody>
      </p:sp>
      <p:sp>
        <p:nvSpPr>
          <p:cNvPr id="8" name="Textplatzhalter 11">
            <a:extLst>
              <a:ext uri="{FF2B5EF4-FFF2-40B4-BE49-F238E27FC236}">
                <a16:creationId xmlns:a16="http://schemas.microsoft.com/office/drawing/2014/main" id="{29D9184C-0B6F-B7D4-7B56-6D1F87256898}"/>
              </a:ext>
            </a:extLst>
          </p:cNvPr>
          <p:cNvSpPr>
            <a:spLocks noGrp="1"/>
          </p:cNvSpPr>
          <p:nvPr>
            <p:ph type="body" sz="quarter" idx="13" hasCustomPrompt="1"/>
          </p:nvPr>
        </p:nvSpPr>
        <p:spPr>
          <a:xfrm>
            <a:off x="468312" y="1512000"/>
            <a:ext cx="5400000"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dirty="0"/>
              <a:t>Insert </a:t>
            </a:r>
            <a:r>
              <a:rPr lang="de-DE" dirty="0" err="1"/>
              <a:t>subheadline</a:t>
            </a:r>
            <a:r>
              <a:rPr lang="de-DE" dirty="0"/>
              <a:t> </a:t>
            </a:r>
            <a:r>
              <a:rPr lang="de-DE" dirty="0" err="1"/>
              <a:t>here</a:t>
            </a:r>
            <a:endParaRPr lang="de-DE" dirty="0"/>
          </a:p>
        </p:txBody>
      </p:sp>
      <p:pic>
        <p:nvPicPr>
          <p:cNvPr id="10" name="Grafik 9">
            <a:extLst>
              <a:ext uri="{FF2B5EF4-FFF2-40B4-BE49-F238E27FC236}">
                <a16:creationId xmlns:a16="http://schemas.microsoft.com/office/drawing/2014/main" id="{BAF3C4F2-7A7E-597C-B0CB-D2137F8CC24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92981" y="6225613"/>
            <a:ext cx="1841819" cy="175558"/>
          </a:xfrm>
          <a:prstGeom prst="rect">
            <a:avLst/>
          </a:prstGeom>
          <a:effectLst>
            <a:outerShdw blurRad="254000" dist="38100" dir="2700000" algn="tl" rotWithShape="0">
              <a:prstClr val="black">
                <a:alpha val="40000"/>
              </a:prstClr>
            </a:outerShdw>
          </a:effectLst>
        </p:spPr>
      </p:pic>
      <p:pic>
        <p:nvPicPr>
          <p:cNvPr id="15" name="Grafik 14">
            <a:extLst>
              <a:ext uri="{FF2B5EF4-FFF2-40B4-BE49-F238E27FC236}">
                <a16:creationId xmlns:a16="http://schemas.microsoft.com/office/drawing/2014/main" id="{E6BD9CBC-A7F8-AFB2-BE15-AEF4A7897D4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17312" y="468000"/>
            <a:ext cx="1728460" cy="800099"/>
          </a:xfrm>
          <a:prstGeom prst="rect">
            <a:avLst/>
          </a:prstGeom>
          <a:effectLst>
            <a:outerShdw blurRad="317019" dist="38100" dir="2700000" algn="tl" rotWithShape="0">
              <a:prstClr val="black">
                <a:alpha val="40000"/>
              </a:prstClr>
            </a:outerShdw>
          </a:effectLst>
        </p:spPr>
      </p:pic>
      <p:sp>
        <p:nvSpPr>
          <p:cNvPr id="2" name="Titel 1">
            <a:extLst>
              <a:ext uri="{FF2B5EF4-FFF2-40B4-BE49-F238E27FC236}">
                <a16:creationId xmlns:a16="http://schemas.microsoft.com/office/drawing/2014/main" id="{C734AA72-F2B9-E982-9891-518B4C2925E6}"/>
              </a:ext>
            </a:extLst>
          </p:cNvPr>
          <p:cNvSpPr>
            <a:spLocks noGrp="1"/>
          </p:cNvSpPr>
          <p:nvPr>
            <p:ph type="title" hasCustomPrompt="1"/>
          </p:nvPr>
        </p:nvSpPr>
        <p:spPr/>
        <p:txBody>
          <a:bodyPr/>
          <a:lstStyle/>
          <a:p>
            <a:r>
              <a:rPr lang="de-DE" sz="2800" dirty="0">
                <a:solidFill>
                  <a:srgbClr val="2EAC14"/>
                </a:solidFill>
              </a:rPr>
              <a:t>Insert </a:t>
            </a:r>
            <a:r>
              <a:rPr lang="de-DE" sz="2800" dirty="0" err="1">
                <a:solidFill>
                  <a:srgbClr val="2EAC14"/>
                </a:solidFill>
              </a:rPr>
              <a:t>headline</a:t>
            </a:r>
            <a:r>
              <a:rPr lang="de-DE" sz="2800" dirty="0">
                <a:solidFill>
                  <a:srgbClr val="2EAC14"/>
                </a:solidFill>
              </a:rPr>
              <a:t> </a:t>
            </a:r>
            <a:r>
              <a:rPr lang="de-DE" sz="2800" dirty="0" err="1">
                <a:solidFill>
                  <a:srgbClr val="2EAC14"/>
                </a:solidFill>
              </a:rPr>
              <a:t>here</a:t>
            </a:r>
            <a:r>
              <a:rPr lang="de-DE" sz="2800" dirty="0">
                <a:solidFill>
                  <a:srgbClr val="2EAC14"/>
                </a:solidFill>
              </a:rPr>
              <a:t> </a:t>
            </a:r>
            <a:br>
              <a:rPr lang="de-DE" sz="2800" dirty="0">
                <a:solidFill>
                  <a:srgbClr val="2EAC14"/>
                </a:solidFill>
              </a:rPr>
            </a:br>
            <a:r>
              <a:rPr lang="de-DE" sz="2800" dirty="0">
                <a:solidFill>
                  <a:srgbClr val="2EAC14"/>
                </a:solidFill>
              </a:rPr>
              <a:t>in maximum </a:t>
            </a:r>
            <a:r>
              <a:rPr lang="de-DE" sz="2800" dirty="0" err="1">
                <a:solidFill>
                  <a:srgbClr val="2EAC14"/>
                </a:solidFill>
              </a:rPr>
              <a:t>two</a:t>
            </a:r>
            <a:r>
              <a:rPr lang="de-DE" sz="2800" dirty="0">
                <a:solidFill>
                  <a:srgbClr val="2EAC14"/>
                </a:solidFill>
              </a:rPr>
              <a:t> </a:t>
            </a:r>
            <a:r>
              <a:rPr lang="de-DE" sz="2800" dirty="0" err="1">
                <a:solidFill>
                  <a:srgbClr val="2EAC14"/>
                </a:solidFill>
              </a:rPr>
              <a:t>lines</a:t>
            </a:r>
            <a:endParaRPr lang="de-DE" dirty="0"/>
          </a:p>
        </p:txBody>
      </p:sp>
      <p:sp>
        <p:nvSpPr>
          <p:cNvPr id="5" name="Textplatzhalter 4">
            <a:extLst>
              <a:ext uri="{FF2B5EF4-FFF2-40B4-BE49-F238E27FC236}">
                <a16:creationId xmlns:a16="http://schemas.microsoft.com/office/drawing/2014/main" id="{33F468E2-5A5A-2426-8E1D-72CA9F36F760}"/>
              </a:ext>
            </a:extLst>
          </p:cNvPr>
          <p:cNvSpPr>
            <a:spLocks noGrp="1"/>
          </p:cNvSpPr>
          <p:nvPr>
            <p:ph type="body" sz="quarter" idx="14" hasCustomPrompt="1"/>
          </p:nvPr>
        </p:nvSpPr>
        <p:spPr>
          <a:xfrm>
            <a:off x="468312" y="2268000"/>
            <a:ext cx="5435688" cy="3492000"/>
          </a:xfrm>
          <a:prstGeom prst="rect">
            <a:avLst/>
          </a:prstGeom>
        </p:spPr>
        <p:txBody>
          <a:bodyPr lIns="0" tIns="0" rIns="0" bIns="0" numCol="1" spcCol="360000"/>
          <a:lstStyle>
            <a:lvl1pPr marL="216000" indent="-241200">
              <a:lnSpc>
                <a:spcPct val="107000"/>
              </a:lnSpc>
              <a:spcBef>
                <a:spcPts val="500"/>
              </a:spcBef>
              <a:buClr>
                <a:srgbClr val="2EAC14"/>
              </a:buClr>
              <a:buSzPct val="100000"/>
              <a:buFont typeface="Systemschrift Normal"/>
              <a:buChar char="●"/>
              <a:defRPr sz="1600" b="1" i="0" baseline="0">
                <a:solidFill>
                  <a:srgbClr val="2EAC14"/>
                </a:solidFill>
              </a:defRPr>
            </a:lvl1pPr>
            <a:lvl2pPr marL="537750" indent="-285750">
              <a:lnSpc>
                <a:spcPct val="107000"/>
              </a:lnSpc>
              <a:spcBef>
                <a:spcPts val="500"/>
              </a:spcBef>
              <a:buClr>
                <a:srgbClr val="2EAC14"/>
              </a:buClr>
              <a:buFont typeface="Systemschrift Normal"/>
              <a:buChar char="○"/>
              <a:defRPr sz="1600" b="0" i="0" baseline="0"/>
            </a:lvl2pPr>
            <a:lvl3pPr marL="863550" indent="-285750">
              <a:lnSpc>
                <a:spcPct val="107000"/>
              </a:lnSpc>
              <a:spcBef>
                <a:spcPts val="500"/>
              </a:spcBef>
              <a:buClr>
                <a:schemeClr val="tx2"/>
              </a:buClr>
              <a:buSzPct val="75000"/>
              <a:buFont typeface="Symbol" pitchFamily="2" charset="2"/>
              <a:buChar char="-"/>
              <a:defRPr sz="1600" baseline="0"/>
            </a:lvl3pPr>
            <a:lvl4pPr marL="1600200" indent="0">
              <a:buNone/>
              <a:defRPr sz="1600" baseline="0"/>
            </a:lvl4pPr>
            <a:lvl5pPr>
              <a:defRPr sz="1600" baseline="0"/>
            </a:lvl5pPr>
          </a:lstStyle>
          <a:p>
            <a:pPr lvl="0"/>
            <a:r>
              <a:rPr lang="de-DE" dirty="0"/>
              <a:t>Level 1</a:t>
            </a:r>
          </a:p>
          <a:p>
            <a:pPr lvl="1"/>
            <a:r>
              <a:rPr lang="de-DE" dirty="0"/>
              <a:t>Level 2</a:t>
            </a:r>
          </a:p>
          <a:p>
            <a:pPr lvl="2"/>
            <a:r>
              <a:rPr lang="de-DE" dirty="0"/>
              <a:t>Level 3</a:t>
            </a:r>
          </a:p>
        </p:txBody>
      </p:sp>
      <p:sp>
        <p:nvSpPr>
          <p:cNvPr id="9" name="Textplatzhalter 13">
            <a:extLst>
              <a:ext uri="{FF2B5EF4-FFF2-40B4-BE49-F238E27FC236}">
                <a16:creationId xmlns:a16="http://schemas.microsoft.com/office/drawing/2014/main" id="{5DEE7BC4-31DB-AF36-51CD-AD55029E7D21}"/>
              </a:ext>
            </a:extLst>
          </p:cNvPr>
          <p:cNvSpPr>
            <a:spLocks noGrp="1"/>
          </p:cNvSpPr>
          <p:nvPr>
            <p:ph type="body" sz="quarter" idx="16" hasCustomPrompt="1"/>
          </p:nvPr>
        </p:nvSpPr>
        <p:spPr>
          <a:xfrm rot="16200000">
            <a:off x="11232000" y="5220000"/>
            <a:ext cx="1584000" cy="108000"/>
          </a:xfrm>
          <a:prstGeom prst="rect">
            <a:avLst/>
          </a:prstGeom>
          <a:noFill/>
        </p:spPr>
        <p:txBody>
          <a:bodyPr lIns="0" tIns="0" rIns="0" bIns="0"/>
          <a:lstStyle>
            <a:lvl1pPr marL="0" indent="0">
              <a:buFontTx/>
              <a:buNone/>
              <a:defRPr sz="600">
                <a:solidFill>
                  <a:schemeClr val="bg2"/>
                </a:solidFill>
              </a:defRPr>
            </a:lvl1pPr>
          </a:lstStyle>
          <a:p>
            <a:pPr lvl="0"/>
            <a:r>
              <a:rPr lang="de-DE" b="0" i="0" dirty="0" err="1">
                <a:solidFill>
                  <a:srgbClr val="242424"/>
                </a:solidFill>
                <a:effectLst/>
                <a:latin typeface="-apple-system"/>
              </a:rPr>
              <a:t>Photo</a:t>
            </a:r>
            <a:r>
              <a:rPr lang="de-DE" b="0" i="0" dirty="0">
                <a:solidFill>
                  <a:srgbClr val="242424"/>
                </a:solidFill>
                <a:effectLst/>
                <a:latin typeface="-apple-system"/>
              </a:rPr>
              <a:t>: XXXXXXXX / XXXXXXXX</a:t>
            </a:r>
            <a:endParaRPr lang="en-GB" dirty="0"/>
          </a:p>
        </p:txBody>
      </p:sp>
    </p:spTree>
    <p:extLst>
      <p:ext uri="{BB962C8B-B14F-4D97-AF65-F5344CB8AC3E}">
        <p14:creationId xmlns:p14="http://schemas.microsoft.com/office/powerpoint/2010/main" val="16235407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Slides | side by side 3">
    <p:spTree>
      <p:nvGrpSpPr>
        <p:cNvPr id="1" name=""/>
        <p:cNvGrpSpPr/>
        <p:nvPr/>
      </p:nvGrpSpPr>
      <p:grpSpPr>
        <a:xfrm>
          <a:off x="0" y="0"/>
          <a:ext cx="0" cy="0"/>
          <a:chOff x="0" y="0"/>
          <a:chExt cx="0" cy="0"/>
        </a:xfrm>
      </p:grpSpPr>
      <p:sp>
        <p:nvSpPr>
          <p:cNvPr id="5" name="Freihandform 4">
            <a:extLst>
              <a:ext uri="{FF2B5EF4-FFF2-40B4-BE49-F238E27FC236}">
                <a16:creationId xmlns:a16="http://schemas.microsoft.com/office/drawing/2014/main" id="{0912C54B-40B2-2EF4-A259-B6452AB51DB1}"/>
              </a:ext>
            </a:extLst>
          </p:cNvPr>
          <p:cNvSpPr/>
          <p:nvPr userDrawn="1"/>
        </p:nvSpPr>
        <p:spPr>
          <a:xfrm>
            <a:off x="6211814" y="0"/>
            <a:ext cx="5980186" cy="6867292"/>
          </a:xfrm>
          <a:custGeom>
            <a:avLst/>
            <a:gdLst>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600729 w 5987155"/>
              <a:gd name="connsiteY4" fmla="*/ 6750752 h 6893170"/>
              <a:gd name="connsiteX5" fmla="*/ 0 w 5987155"/>
              <a:gd name="connsiteY5" fmla="*/ 3346800 h 6893170"/>
              <a:gd name="connsiteX6" fmla="*/ 445084 w 5987155"/>
              <a:gd name="connsiteY6" fmla="*/ 402843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524529 w 5987155"/>
              <a:gd name="connsiteY4" fmla="*/ 6685438 h 6893170"/>
              <a:gd name="connsiteX5" fmla="*/ 0 w 5987155"/>
              <a:gd name="connsiteY5" fmla="*/ 3346800 h 6893170"/>
              <a:gd name="connsiteX6" fmla="*/ 445084 w 5987155"/>
              <a:gd name="connsiteY6" fmla="*/ 402843 h 6893170"/>
              <a:gd name="connsiteX7" fmla="*/ 581391 w 5987155"/>
              <a:gd name="connsiteY7"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434218 w 5987155"/>
              <a:gd name="connsiteY4" fmla="*/ 6470949 h 6893170"/>
              <a:gd name="connsiteX5" fmla="*/ 0 w 5987155"/>
              <a:gd name="connsiteY5" fmla="*/ 3346800 h 6893170"/>
              <a:gd name="connsiteX6" fmla="*/ 445084 w 5987155"/>
              <a:gd name="connsiteY6" fmla="*/ 402843 h 6893170"/>
              <a:gd name="connsiteX7" fmla="*/ 581391 w 5987155"/>
              <a:gd name="connsiteY7" fmla="*/ 0 h 6893170"/>
              <a:gd name="connsiteX0" fmla="*/ 622466 w 6028230"/>
              <a:gd name="connsiteY0" fmla="*/ 0 h 6893170"/>
              <a:gd name="connsiteX1" fmla="*/ 6028230 w 6028230"/>
              <a:gd name="connsiteY1" fmla="*/ 0 h 6893170"/>
              <a:gd name="connsiteX2" fmla="*/ 6028230 w 6028230"/>
              <a:gd name="connsiteY2" fmla="*/ 6893170 h 6893170"/>
              <a:gd name="connsiteX3" fmla="*/ 697958 w 6028230"/>
              <a:gd name="connsiteY3" fmla="*/ 6893170 h 6893170"/>
              <a:gd name="connsiteX4" fmla="*/ 41075 w 6028230"/>
              <a:gd name="connsiteY4" fmla="*/ 3346800 h 6893170"/>
              <a:gd name="connsiteX5" fmla="*/ 486159 w 6028230"/>
              <a:gd name="connsiteY5" fmla="*/ 402843 h 6893170"/>
              <a:gd name="connsiteX6" fmla="*/ 622466 w 6028230"/>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70592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81881"/>
              <a:gd name="connsiteX1" fmla="*/ 5987155 w 5987155"/>
              <a:gd name="connsiteY1" fmla="*/ 0 h 6881881"/>
              <a:gd name="connsiteX2" fmla="*/ 5975866 w 5987155"/>
              <a:gd name="connsiteY2" fmla="*/ 6881881 h 6881881"/>
              <a:gd name="connsiteX3" fmla="*/ 656883 w 5987155"/>
              <a:gd name="connsiteY3" fmla="*/ 6870592 h 6881881"/>
              <a:gd name="connsiteX4" fmla="*/ 0 w 5987155"/>
              <a:gd name="connsiteY4" fmla="*/ 3346800 h 6881881"/>
              <a:gd name="connsiteX5" fmla="*/ 445084 w 5987155"/>
              <a:gd name="connsiteY5" fmla="*/ 402843 h 6881881"/>
              <a:gd name="connsiteX6" fmla="*/ 581391 w 5987155"/>
              <a:gd name="connsiteY6" fmla="*/ 0 h 6881881"/>
              <a:gd name="connsiteX0" fmla="*/ 603513 w 5987155"/>
              <a:gd name="connsiteY0" fmla="*/ 0 h 6896630"/>
              <a:gd name="connsiteX1" fmla="*/ 5987155 w 5987155"/>
              <a:gd name="connsiteY1" fmla="*/ 14749 h 6896630"/>
              <a:gd name="connsiteX2" fmla="*/ 5975866 w 5987155"/>
              <a:gd name="connsiteY2" fmla="*/ 6896630 h 6896630"/>
              <a:gd name="connsiteX3" fmla="*/ 656883 w 5987155"/>
              <a:gd name="connsiteY3" fmla="*/ 6885341 h 6896630"/>
              <a:gd name="connsiteX4" fmla="*/ 0 w 5987155"/>
              <a:gd name="connsiteY4" fmla="*/ 3361549 h 6896630"/>
              <a:gd name="connsiteX5" fmla="*/ 445084 w 5987155"/>
              <a:gd name="connsiteY5" fmla="*/ 417592 h 6896630"/>
              <a:gd name="connsiteX6" fmla="*/ 603513 w 5987155"/>
              <a:gd name="connsiteY6" fmla="*/ 0 h 6896630"/>
              <a:gd name="connsiteX0" fmla="*/ 603513 w 5987155"/>
              <a:gd name="connsiteY0" fmla="*/ 0 h 6896630"/>
              <a:gd name="connsiteX1" fmla="*/ 5987155 w 5987155"/>
              <a:gd name="connsiteY1" fmla="*/ 14749 h 6896630"/>
              <a:gd name="connsiteX2" fmla="*/ 5975866 w 5987155"/>
              <a:gd name="connsiteY2" fmla="*/ 6896630 h 6896630"/>
              <a:gd name="connsiteX3" fmla="*/ 656883 w 5987155"/>
              <a:gd name="connsiteY3" fmla="*/ 6885341 h 6896630"/>
              <a:gd name="connsiteX4" fmla="*/ 0 w 5987155"/>
              <a:gd name="connsiteY4" fmla="*/ 3361549 h 6896630"/>
              <a:gd name="connsiteX5" fmla="*/ 445084 w 5987155"/>
              <a:gd name="connsiteY5" fmla="*/ 417592 h 6896630"/>
              <a:gd name="connsiteX6" fmla="*/ 603513 w 5987155"/>
              <a:gd name="connsiteY6" fmla="*/ 0 h 6896630"/>
              <a:gd name="connsiteX0" fmla="*/ 603524 w 5987166"/>
              <a:gd name="connsiteY0" fmla="*/ 0 h 6896630"/>
              <a:gd name="connsiteX1" fmla="*/ 5987166 w 5987166"/>
              <a:gd name="connsiteY1" fmla="*/ 14749 h 6896630"/>
              <a:gd name="connsiteX2" fmla="*/ 5975877 w 5987166"/>
              <a:gd name="connsiteY2" fmla="*/ 6896630 h 6896630"/>
              <a:gd name="connsiteX3" fmla="*/ 656894 w 5987166"/>
              <a:gd name="connsiteY3" fmla="*/ 6885341 h 6896630"/>
              <a:gd name="connsiteX4" fmla="*/ 11 w 5987166"/>
              <a:gd name="connsiteY4" fmla="*/ 3361549 h 6896630"/>
              <a:gd name="connsiteX5" fmla="*/ 445095 w 5987166"/>
              <a:gd name="connsiteY5" fmla="*/ 417592 h 6896630"/>
              <a:gd name="connsiteX6" fmla="*/ 603524 w 5987166"/>
              <a:gd name="connsiteY6" fmla="*/ 0 h 6896630"/>
              <a:gd name="connsiteX0" fmla="*/ 603524 w 5987166"/>
              <a:gd name="connsiteY0" fmla="*/ 0 h 6896630"/>
              <a:gd name="connsiteX1" fmla="*/ 5987166 w 5987166"/>
              <a:gd name="connsiteY1" fmla="*/ 14749 h 6896630"/>
              <a:gd name="connsiteX2" fmla="*/ 5975877 w 5987166"/>
              <a:gd name="connsiteY2" fmla="*/ 6896630 h 6896630"/>
              <a:gd name="connsiteX3" fmla="*/ 656894 w 5987166"/>
              <a:gd name="connsiteY3" fmla="*/ 6865781 h 6896630"/>
              <a:gd name="connsiteX4" fmla="*/ 11 w 5987166"/>
              <a:gd name="connsiteY4" fmla="*/ 3361549 h 6896630"/>
              <a:gd name="connsiteX5" fmla="*/ 445095 w 5987166"/>
              <a:gd name="connsiteY5" fmla="*/ 417592 h 6896630"/>
              <a:gd name="connsiteX6" fmla="*/ 603524 w 5987166"/>
              <a:gd name="connsiteY6" fmla="*/ 0 h 6896630"/>
              <a:gd name="connsiteX0" fmla="*/ 603524 w 6014996"/>
              <a:gd name="connsiteY0" fmla="*/ 0 h 6865781"/>
              <a:gd name="connsiteX1" fmla="*/ 5987166 w 6014996"/>
              <a:gd name="connsiteY1" fmla="*/ 14749 h 6865781"/>
              <a:gd name="connsiteX2" fmla="*/ 6014996 w 6014996"/>
              <a:gd name="connsiteY2" fmla="*/ 6823283 h 6865781"/>
              <a:gd name="connsiteX3" fmla="*/ 656894 w 6014996"/>
              <a:gd name="connsiteY3" fmla="*/ 6865781 h 6865781"/>
              <a:gd name="connsiteX4" fmla="*/ 11 w 6014996"/>
              <a:gd name="connsiteY4" fmla="*/ 3361549 h 6865781"/>
              <a:gd name="connsiteX5" fmla="*/ 445095 w 6014996"/>
              <a:gd name="connsiteY5" fmla="*/ 417592 h 6865781"/>
              <a:gd name="connsiteX6" fmla="*/ 603524 w 6014996"/>
              <a:gd name="connsiteY6" fmla="*/ 0 h 6865781"/>
              <a:gd name="connsiteX0" fmla="*/ 603524 w 6016315"/>
              <a:gd name="connsiteY0" fmla="*/ 0 h 6865781"/>
              <a:gd name="connsiteX1" fmla="*/ 5987166 w 6016315"/>
              <a:gd name="connsiteY1" fmla="*/ 14749 h 6865781"/>
              <a:gd name="connsiteX2" fmla="*/ 6016315 w 6016315"/>
              <a:gd name="connsiteY2" fmla="*/ 6757759 h 6865781"/>
              <a:gd name="connsiteX3" fmla="*/ 6014996 w 6016315"/>
              <a:gd name="connsiteY3" fmla="*/ 6823283 h 6865781"/>
              <a:gd name="connsiteX4" fmla="*/ 656894 w 6016315"/>
              <a:gd name="connsiteY4" fmla="*/ 6865781 h 6865781"/>
              <a:gd name="connsiteX5" fmla="*/ 11 w 6016315"/>
              <a:gd name="connsiteY5" fmla="*/ 3361549 h 6865781"/>
              <a:gd name="connsiteX6" fmla="*/ 445095 w 6016315"/>
              <a:gd name="connsiteY6" fmla="*/ 417592 h 6865781"/>
              <a:gd name="connsiteX7" fmla="*/ 603524 w 6016315"/>
              <a:gd name="connsiteY7" fmla="*/ 0 h 6865781"/>
              <a:gd name="connsiteX0" fmla="*/ 603524 w 6016315"/>
              <a:gd name="connsiteY0" fmla="*/ 0 h 6867292"/>
              <a:gd name="connsiteX1" fmla="*/ 5987166 w 6016315"/>
              <a:gd name="connsiteY1" fmla="*/ 14749 h 6867292"/>
              <a:gd name="connsiteX2" fmla="*/ 6016315 w 6016315"/>
              <a:gd name="connsiteY2" fmla="*/ 6757759 h 6867292"/>
              <a:gd name="connsiteX3" fmla="*/ 5995437 w 6016315"/>
              <a:gd name="connsiteY3" fmla="*/ 6867292 h 6867292"/>
              <a:gd name="connsiteX4" fmla="*/ 656894 w 6016315"/>
              <a:gd name="connsiteY4" fmla="*/ 6865781 h 6867292"/>
              <a:gd name="connsiteX5" fmla="*/ 11 w 6016315"/>
              <a:gd name="connsiteY5" fmla="*/ 3361549 h 6867292"/>
              <a:gd name="connsiteX6" fmla="*/ 445095 w 6016315"/>
              <a:gd name="connsiteY6" fmla="*/ 417592 h 6867292"/>
              <a:gd name="connsiteX7" fmla="*/ 603524 w 6016315"/>
              <a:gd name="connsiteY7" fmla="*/ 0 h 6867292"/>
              <a:gd name="connsiteX0" fmla="*/ 603524 w 6661440"/>
              <a:gd name="connsiteY0" fmla="*/ 0 h 6867292"/>
              <a:gd name="connsiteX1" fmla="*/ 5987166 w 6661440"/>
              <a:gd name="connsiteY1" fmla="*/ 14749 h 6867292"/>
              <a:gd name="connsiteX2" fmla="*/ 5995437 w 6661440"/>
              <a:gd name="connsiteY2" fmla="*/ 6867292 h 6867292"/>
              <a:gd name="connsiteX3" fmla="*/ 656894 w 6661440"/>
              <a:gd name="connsiteY3" fmla="*/ 6865781 h 6867292"/>
              <a:gd name="connsiteX4" fmla="*/ 11 w 6661440"/>
              <a:gd name="connsiteY4" fmla="*/ 3361549 h 6867292"/>
              <a:gd name="connsiteX5" fmla="*/ 445095 w 6661440"/>
              <a:gd name="connsiteY5" fmla="*/ 417592 h 6867292"/>
              <a:gd name="connsiteX6" fmla="*/ 603524 w 6661440"/>
              <a:gd name="connsiteY6" fmla="*/ 0 h 6867292"/>
              <a:gd name="connsiteX0" fmla="*/ 603524 w 6651766"/>
              <a:gd name="connsiteY0" fmla="*/ 0 h 6867292"/>
              <a:gd name="connsiteX1" fmla="*/ 5967607 w 6651766"/>
              <a:gd name="connsiteY1" fmla="*/ 9859 h 6867292"/>
              <a:gd name="connsiteX2" fmla="*/ 5995437 w 6651766"/>
              <a:gd name="connsiteY2" fmla="*/ 6867292 h 6867292"/>
              <a:gd name="connsiteX3" fmla="*/ 656894 w 6651766"/>
              <a:gd name="connsiteY3" fmla="*/ 6865781 h 6867292"/>
              <a:gd name="connsiteX4" fmla="*/ 11 w 6651766"/>
              <a:gd name="connsiteY4" fmla="*/ 3361549 h 6867292"/>
              <a:gd name="connsiteX5" fmla="*/ 445095 w 6651766"/>
              <a:gd name="connsiteY5" fmla="*/ 417592 h 6867292"/>
              <a:gd name="connsiteX6" fmla="*/ 603524 w 6651766"/>
              <a:gd name="connsiteY6" fmla="*/ 0 h 6867292"/>
              <a:gd name="connsiteX0" fmla="*/ 603524 w 6388267"/>
              <a:gd name="connsiteY0" fmla="*/ 0 h 6867292"/>
              <a:gd name="connsiteX1" fmla="*/ 5967607 w 6388267"/>
              <a:gd name="connsiteY1" fmla="*/ 9859 h 6867292"/>
              <a:gd name="connsiteX2" fmla="*/ 5995437 w 6388267"/>
              <a:gd name="connsiteY2" fmla="*/ 6867292 h 6867292"/>
              <a:gd name="connsiteX3" fmla="*/ 656894 w 6388267"/>
              <a:gd name="connsiteY3" fmla="*/ 6865781 h 6867292"/>
              <a:gd name="connsiteX4" fmla="*/ 11 w 6388267"/>
              <a:gd name="connsiteY4" fmla="*/ 3361549 h 6867292"/>
              <a:gd name="connsiteX5" fmla="*/ 445095 w 6388267"/>
              <a:gd name="connsiteY5" fmla="*/ 417592 h 6867292"/>
              <a:gd name="connsiteX6" fmla="*/ 603524 w 6388267"/>
              <a:gd name="connsiteY6" fmla="*/ 0 h 6867292"/>
              <a:gd name="connsiteX0" fmla="*/ 603524 w 5995437"/>
              <a:gd name="connsiteY0" fmla="*/ 0 h 6867292"/>
              <a:gd name="connsiteX1" fmla="*/ 5967607 w 5995437"/>
              <a:gd name="connsiteY1" fmla="*/ 9859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24 w 6004054"/>
              <a:gd name="connsiteY0" fmla="*/ 0 h 6867292"/>
              <a:gd name="connsiteX1" fmla="*/ 5967607 w 6004054"/>
              <a:gd name="connsiteY1" fmla="*/ 9859 h 6867292"/>
              <a:gd name="connsiteX2" fmla="*/ 5995437 w 6004054"/>
              <a:gd name="connsiteY2" fmla="*/ 6867292 h 6867292"/>
              <a:gd name="connsiteX3" fmla="*/ 656894 w 6004054"/>
              <a:gd name="connsiteY3" fmla="*/ 6865781 h 6867292"/>
              <a:gd name="connsiteX4" fmla="*/ 11 w 6004054"/>
              <a:gd name="connsiteY4" fmla="*/ 3361549 h 6867292"/>
              <a:gd name="connsiteX5" fmla="*/ 445095 w 6004054"/>
              <a:gd name="connsiteY5" fmla="*/ 417592 h 6867292"/>
              <a:gd name="connsiteX6" fmla="*/ 603524 w 6004054"/>
              <a:gd name="connsiteY6" fmla="*/ 0 h 6867292"/>
              <a:gd name="connsiteX0" fmla="*/ 603524 w 6006120"/>
              <a:gd name="connsiteY0" fmla="*/ 0 h 6867292"/>
              <a:gd name="connsiteX1" fmla="*/ 5977386 w 6006120"/>
              <a:gd name="connsiteY1" fmla="*/ 14748 h 6867292"/>
              <a:gd name="connsiteX2" fmla="*/ 5995437 w 6006120"/>
              <a:gd name="connsiteY2" fmla="*/ 6867292 h 6867292"/>
              <a:gd name="connsiteX3" fmla="*/ 656894 w 6006120"/>
              <a:gd name="connsiteY3" fmla="*/ 6865781 h 6867292"/>
              <a:gd name="connsiteX4" fmla="*/ 11 w 6006120"/>
              <a:gd name="connsiteY4" fmla="*/ 3361549 h 6867292"/>
              <a:gd name="connsiteX5" fmla="*/ 445095 w 6006120"/>
              <a:gd name="connsiteY5" fmla="*/ 417592 h 6867292"/>
              <a:gd name="connsiteX6" fmla="*/ 603524 w 6006120"/>
              <a:gd name="connsiteY6" fmla="*/ 0 h 6867292"/>
              <a:gd name="connsiteX0" fmla="*/ 603524 w 5997658"/>
              <a:gd name="connsiteY0" fmla="*/ 0 h 6867292"/>
              <a:gd name="connsiteX1" fmla="*/ 5977386 w 5997658"/>
              <a:gd name="connsiteY1" fmla="*/ 14748 h 6867292"/>
              <a:gd name="connsiteX2" fmla="*/ 5995437 w 5997658"/>
              <a:gd name="connsiteY2" fmla="*/ 6867292 h 6867292"/>
              <a:gd name="connsiteX3" fmla="*/ 656894 w 5997658"/>
              <a:gd name="connsiteY3" fmla="*/ 6865781 h 6867292"/>
              <a:gd name="connsiteX4" fmla="*/ 11 w 5997658"/>
              <a:gd name="connsiteY4" fmla="*/ 3361549 h 6867292"/>
              <a:gd name="connsiteX5" fmla="*/ 445095 w 5997658"/>
              <a:gd name="connsiteY5" fmla="*/ 417592 h 6867292"/>
              <a:gd name="connsiteX6" fmla="*/ 603524 w 5997658"/>
              <a:gd name="connsiteY6" fmla="*/ 0 h 6867292"/>
              <a:gd name="connsiteX0" fmla="*/ 603524 w 6002268"/>
              <a:gd name="connsiteY0" fmla="*/ 0 h 6867292"/>
              <a:gd name="connsiteX1" fmla="*/ 5977386 w 6002268"/>
              <a:gd name="connsiteY1" fmla="*/ 14748 h 6867292"/>
              <a:gd name="connsiteX2" fmla="*/ 5995437 w 6002268"/>
              <a:gd name="connsiteY2" fmla="*/ 6867292 h 6867292"/>
              <a:gd name="connsiteX3" fmla="*/ 656894 w 6002268"/>
              <a:gd name="connsiteY3" fmla="*/ 6865781 h 6867292"/>
              <a:gd name="connsiteX4" fmla="*/ 11 w 6002268"/>
              <a:gd name="connsiteY4" fmla="*/ 3361549 h 6867292"/>
              <a:gd name="connsiteX5" fmla="*/ 445095 w 6002268"/>
              <a:gd name="connsiteY5" fmla="*/ 417592 h 6867292"/>
              <a:gd name="connsiteX6" fmla="*/ 603524 w 6002268"/>
              <a:gd name="connsiteY6" fmla="*/ 0 h 6867292"/>
              <a:gd name="connsiteX0" fmla="*/ 603524 w 5995437"/>
              <a:gd name="connsiteY0" fmla="*/ 0 h 6867292"/>
              <a:gd name="connsiteX1" fmla="*/ 5977386 w 5995437"/>
              <a:gd name="connsiteY1" fmla="*/ 14748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24 w 5995437"/>
              <a:gd name="connsiteY0" fmla="*/ 0 h 6867292"/>
              <a:gd name="connsiteX1" fmla="*/ 5977386 w 5995437"/>
              <a:gd name="connsiteY1" fmla="*/ 14748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35 w 5995448"/>
              <a:gd name="connsiteY0" fmla="*/ 0 h 6881021"/>
              <a:gd name="connsiteX1" fmla="*/ 5977397 w 5995448"/>
              <a:gd name="connsiteY1" fmla="*/ 14748 h 6881021"/>
              <a:gd name="connsiteX2" fmla="*/ 5995448 w 5995448"/>
              <a:gd name="connsiteY2" fmla="*/ 6867292 h 6881021"/>
              <a:gd name="connsiteX3" fmla="*/ 580705 w 5995448"/>
              <a:gd name="connsiteY3" fmla="*/ 6881021 h 6881021"/>
              <a:gd name="connsiteX4" fmla="*/ 22 w 5995448"/>
              <a:gd name="connsiteY4" fmla="*/ 3361549 h 6881021"/>
              <a:gd name="connsiteX5" fmla="*/ 445106 w 5995448"/>
              <a:gd name="connsiteY5" fmla="*/ 417592 h 6881021"/>
              <a:gd name="connsiteX6" fmla="*/ 603535 w 5995448"/>
              <a:gd name="connsiteY6" fmla="*/ 0 h 6881021"/>
              <a:gd name="connsiteX0" fmla="*/ 603523 w 5995436"/>
              <a:gd name="connsiteY0" fmla="*/ 0 h 6896261"/>
              <a:gd name="connsiteX1" fmla="*/ 5977385 w 5995436"/>
              <a:gd name="connsiteY1" fmla="*/ 14748 h 6896261"/>
              <a:gd name="connsiteX2" fmla="*/ 5995436 w 5995436"/>
              <a:gd name="connsiteY2" fmla="*/ 6867292 h 6896261"/>
              <a:gd name="connsiteX3" fmla="*/ 702613 w 5995436"/>
              <a:gd name="connsiteY3" fmla="*/ 6896261 h 6896261"/>
              <a:gd name="connsiteX4" fmla="*/ 10 w 5995436"/>
              <a:gd name="connsiteY4" fmla="*/ 3361549 h 6896261"/>
              <a:gd name="connsiteX5" fmla="*/ 445094 w 5995436"/>
              <a:gd name="connsiteY5" fmla="*/ 417592 h 6896261"/>
              <a:gd name="connsiteX6" fmla="*/ 603523 w 5995436"/>
              <a:gd name="connsiteY6" fmla="*/ 0 h 6896261"/>
              <a:gd name="connsiteX0" fmla="*/ 603527 w 5995440"/>
              <a:gd name="connsiteY0" fmla="*/ 0 h 6867292"/>
              <a:gd name="connsiteX1" fmla="*/ 5977389 w 5995440"/>
              <a:gd name="connsiteY1" fmla="*/ 14748 h 6867292"/>
              <a:gd name="connsiteX2" fmla="*/ 5995440 w 5995440"/>
              <a:gd name="connsiteY2" fmla="*/ 6867292 h 6867292"/>
              <a:gd name="connsiteX3" fmla="*/ 626417 w 5995440"/>
              <a:gd name="connsiteY3" fmla="*/ 6865781 h 6867292"/>
              <a:gd name="connsiteX4" fmla="*/ 14 w 5995440"/>
              <a:gd name="connsiteY4" fmla="*/ 3361549 h 6867292"/>
              <a:gd name="connsiteX5" fmla="*/ 445098 w 5995440"/>
              <a:gd name="connsiteY5" fmla="*/ 417592 h 6867292"/>
              <a:gd name="connsiteX6" fmla="*/ 603527 w 5995440"/>
              <a:gd name="connsiteY6" fmla="*/ 0 h 6867292"/>
              <a:gd name="connsiteX0" fmla="*/ 588290 w 5980203"/>
              <a:gd name="connsiteY0" fmla="*/ 0 h 6867292"/>
              <a:gd name="connsiteX1" fmla="*/ 5962152 w 5980203"/>
              <a:gd name="connsiteY1" fmla="*/ 14748 h 6867292"/>
              <a:gd name="connsiteX2" fmla="*/ 5980203 w 5980203"/>
              <a:gd name="connsiteY2" fmla="*/ 6867292 h 6867292"/>
              <a:gd name="connsiteX3" fmla="*/ 611180 w 5980203"/>
              <a:gd name="connsiteY3" fmla="*/ 6865781 h 6867292"/>
              <a:gd name="connsiteX4" fmla="*/ 17 w 5980203"/>
              <a:gd name="connsiteY4" fmla="*/ 3483469 h 6867292"/>
              <a:gd name="connsiteX5" fmla="*/ 429861 w 5980203"/>
              <a:gd name="connsiteY5" fmla="*/ 417592 h 6867292"/>
              <a:gd name="connsiteX6" fmla="*/ 588290 w 5980203"/>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0186" h="6867292">
                <a:moveTo>
                  <a:pt x="588273" y="0"/>
                </a:moveTo>
                <a:lnTo>
                  <a:pt x="5962135" y="14748"/>
                </a:lnTo>
                <a:cubicBezTo>
                  <a:pt x="5961056" y="1413570"/>
                  <a:pt x="5973724" y="6801216"/>
                  <a:pt x="5980186" y="6867292"/>
                </a:cubicBezTo>
                <a:lnTo>
                  <a:pt x="611163" y="6865781"/>
                </a:lnTo>
                <a:cubicBezTo>
                  <a:pt x="107285" y="5680779"/>
                  <a:pt x="59389" y="4967821"/>
                  <a:pt x="0" y="3483469"/>
                </a:cubicBezTo>
                <a:cubicBezTo>
                  <a:pt x="45720" y="2138251"/>
                  <a:pt x="140586" y="1347587"/>
                  <a:pt x="429844" y="417592"/>
                </a:cubicBezTo>
                <a:lnTo>
                  <a:pt x="58827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3" name="Fußzeilenplatzhalter 2">
            <a:extLst>
              <a:ext uri="{FF2B5EF4-FFF2-40B4-BE49-F238E27FC236}">
                <a16:creationId xmlns:a16="http://schemas.microsoft.com/office/drawing/2014/main" id="{6F9A406F-BE9C-2F59-4C1A-D050CA646708}"/>
              </a:ext>
            </a:extLst>
          </p:cNvPr>
          <p:cNvSpPr>
            <a:spLocks noGrp="1"/>
          </p:cNvSpPr>
          <p:nvPr>
            <p:ph type="ftr" sz="quarter" idx="10"/>
          </p:nvPr>
        </p:nvSpPr>
        <p:spPr>
          <a:xfrm>
            <a:off x="1080000" y="6192000"/>
            <a:ext cx="4824000" cy="360000"/>
          </a:xfrm>
        </p:spPr>
        <p:txBody>
          <a:bodyPr/>
          <a:lstStyle/>
          <a:p>
            <a:r>
              <a:rPr lang="de-DE" dirty="0"/>
              <a:t>Date | Meeting</a:t>
            </a:r>
          </a:p>
        </p:txBody>
      </p:sp>
      <p:sp>
        <p:nvSpPr>
          <p:cNvPr id="8" name="Textplatzhalter 11">
            <a:extLst>
              <a:ext uri="{FF2B5EF4-FFF2-40B4-BE49-F238E27FC236}">
                <a16:creationId xmlns:a16="http://schemas.microsoft.com/office/drawing/2014/main" id="{29D9184C-0B6F-B7D4-7B56-6D1F87256898}"/>
              </a:ext>
            </a:extLst>
          </p:cNvPr>
          <p:cNvSpPr>
            <a:spLocks noGrp="1"/>
          </p:cNvSpPr>
          <p:nvPr>
            <p:ph type="body" sz="quarter" idx="13" hasCustomPrompt="1"/>
          </p:nvPr>
        </p:nvSpPr>
        <p:spPr>
          <a:xfrm>
            <a:off x="468312" y="1512000"/>
            <a:ext cx="5400000"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dirty="0"/>
              <a:t>Insert </a:t>
            </a:r>
            <a:r>
              <a:rPr lang="de-DE" dirty="0" err="1"/>
              <a:t>subheadline</a:t>
            </a:r>
            <a:r>
              <a:rPr lang="de-DE" dirty="0"/>
              <a:t> </a:t>
            </a:r>
            <a:r>
              <a:rPr lang="de-DE" dirty="0" err="1"/>
              <a:t>here</a:t>
            </a:r>
            <a:endParaRPr lang="de-DE" dirty="0"/>
          </a:p>
        </p:txBody>
      </p:sp>
      <p:pic>
        <p:nvPicPr>
          <p:cNvPr id="12" name="Grafik 11">
            <a:extLst>
              <a:ext uri="{FF2B5EF4-FFF2-40B4-BE49-F238E27FC236}">
                <a16:creationId xmlns:a16="http://schemas.microsoft.com/office/drawing/2014/main" id="{D6B61B29-EE5B-43D5-20EF-B45A6F3C85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17312" y="468000"/>
            <a:ext cx="1728460" cy="800099"/>
          </a:xfrm>
          <a:prstGeom prst="rect">
            <a:avLst/>
          </a:prstGeom>
          <a:effectLst/>
        </p:spPr>
      </p:pic>
      <p:pic>
        <p:nvPicPr>
          <p:cNvPr id="15" name="Grafik 14">
            <a:extLst>
              <a:ext uri="{FF2B5EF4-FFF2-40B4-BE49-F238E27FC236}">
                <a16:creationId xmlns:a16="http://schemas.microsoft.com/office/drawing/2014/main" id="{411E98F9-50AE-4F9B-9BF0-E9507B448A7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882736" y="2005863"/>
            <a:ext cx="622300" cy="762000"/>
          </a:xfrm>
          <a:prstGeom prst="rect">
            <a:avLst/>
          </a:prstGeom>
        </p:spPr>
      </p:pic>
      <p:pic>
        <p:nvPicPr>
          <p:cNvPr id="16" name="Grafik 15">
            <a:extLst>
              <a:ext uri="{FF2B5EF4-FFF2-40B4-BE49-F238E27FC236}">
                <a16:creationId xmlns:a16="http://schemas.microsoft.com/office/drawing/2014/main" id="{CDC665F1-A7AE-6F8A-8871-E0865D41D170}"/>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882736" y="3013285"/>
            <a:ext cx="622300" cy="719915"/>
          </a:xfrm>
          <a:prstGeom prst="rect">
            <a:avLst/>
          </a:prstGeom>
        </p:spPr>
      </p:pic>
      <p:pic>
        <p:nvPicPr>
          <p:cNvPr id="17" name="Grafik 16">
            <a:extLst>
              <a:ext uri="{FF2B5EF4-FFF2-40B4-BE49-F238E27FC236}">
                <a16:creationId xmlns:a16="http://schemas.microsoft.com/office/drawing/2014/main" id="{E3F70DAD-A5AE-BA12-49D9-8BCDE508559A}"/>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882736" y="4039200"/>
            <a:ext cx="622299" cy="719915"/>
          </a:xfrm>
          <a:prstGeom prst="rect">
            <a:avLst/>
          </a:prstGeom>
        </p:spPr>
      </p:pic>
      <p:sp>
        <p:nvSpPr>
          <p:cNvPr id="18" name="Textplatzhalter 24">
            <a:extLst>
              <a:ext uri="{FF2B5EF4-FFF2-40B4-BE49-F238E27FC236}">
                <a16:creationId xmlns:a16="http://schemas.microsoft.com/office/drawing/2014/main" id="{0B0F009E-09EA-F6C5-0324-6E86081EB9CC}"/>
              </a:ext>
            </a:extLst>
          </p:cNvPr>
          <p:cNvSpPr>
            <a:spLocks noGrp="1"/>
          </p:cNvSpPr>
          <p:nvPr>
            <p:ph type="body" sz="quarter" idx="12" hasCustomPrompt="1"/>
          </p:nvPr>
        </p:nvSpPr>
        <p:spPr>
          <a:xfrm>
            <a:off x="7630798" y="2160000"/>
            <a:ext cx="4104000" cy="720000"/>
          </a:xfrm>
          <a:prstGeom prst="rect">
            <a:avLst/>
          </a:prstGeom>
        </p:spPr>
        <p:txBody>
          <a:bodyPr lIns="0" tIns="0" rIns="0" bIns="0"/>
          <a:lstStyle>
            <a:lvl1pPr marL="0" indent="0">
              <a:buFontTx/>
              <a:buNone/>
              <a:defRPr sz="2400" baseline="0">
                <a:solidFill>
                  <a:schemeClr val="bg1"/>
                </a:solidFill>
                <a:latin typeface="Caveat WHH Handschrift" pitchFamily="2" charset="77"/>
              </a:defRPr>
            </a:lvl1pPr>
            <a:lvl2pPr marL="457200" indent="0">
              <a:buFontTx/>
              <a:buNone/>
              <a:defRPr sz="2400" baseline="0">
                <a:solidFill>
                  <a:schemeClr val="bg1"/>
                </a:solidFill>
                <a:latin typeface="Caveat WHH Handschrift" pitchFamily="2" charset="77"/>
              </a:defRPr>
            </a:lvl2pPr>
            <a:lvl3pPr marL="914400" indent="0">
              <a:buFontTx/>
              <a:buNone/>
              <a:defRPr sz="2400" baseline="0">
                <a:solidFill>
                  <a:schemeClr val="bg1"/>
                </a:solidFill>
                <a:latin typeface="Caveat WHH Handschrift" pitchFamily="2" charset="77"/>
              </a:defRPr>
            </a:lvl3pPr>
            <a:lvl4pPr marL="1371600" indent="0">
              <a:buFontTx/>
              <a:buNone/>
              <a:defRPr sz="2400" baseline="0">
                <a:solidFill>
                  <a:schemeClr val="bg1"/>
                </a:solidFill>
                <a:latin typeface="Caveat WHH Handschrift" pitchFamily="2" charset="77"/>
              </a:defRPr>
            </a:lvl4pPr>
            <a:lvl5pPr marL="1828800" indent="0">
              <a:buFontTx/>
              <a:buNone/>
              <a:defRPr sz="2400" baseline="0">
                <a:solidFill>
                  <a:schemeClr val="bg1"/>
                </a:solidFill>
                <a:latin typeface="Caveat WHH Handschrift" pitchFamily="2" charset="77"/>
              </a:defRPr>
            </a:lvl5pPr>
          </a:lstStyle>
          <a:p>
            <a:pPr lvl="0"/>
            <a:r>
              <a:rPr lang="de-DE" dirty="0" err="1"/>
              <a:t>Before</a:t>
            </a:r>
            <a:r>
              <a:rPr lang="de-DE" dirty="0"/>
              <a:t> </a:t>
            </a:r>
            <a:r>
              <a:rPr lang="de-DE" dirty="0" err="1"/>
              <a:t>sharing</a:t>
            </a:r>
            <a:r>
              <a:rPr lang="de-DE" dirty="0"/>
              <a:t> extern </a:t>
            </a:r>
            <a:r>
              <a:rPr lang="de-DE" dirty="0" err="1"/>
              <a:t>please</a:t>
            </a:r>
            <a:r>
              <a:rPr lang="de-DE" dirty="0"/>
              <a:t> save </a:t>
            </a:r>
            <a:r>
              <a:rPr lang="de-DE" dirty="0" err="1"/>
              <a:t>this</a:t>
            </a:r>
            <a:r>
              <a:rPr lang="de-DE" dirty="0"/>
              <a:t> </a:t>
            </a:r>
            <a:r>
              <a:rPr lang="de-DE" dirty="0" err="1"/>
              <a:t>handwritten</a:t>
            </a:r>
            <a:r>
              <a:rPr lang="de-DE" dirty="0"/>
              <a:t> style </a:t>
            </a:r>
            <a:r>
              <a:rPr lang="de-DE" dirty="0" err="1"/>
              <a:t>text</a:t>
            </a:r>
            <a:r>
              <a:rPr lang="de-DE" dirty="0"/>
              <a:t> </a:t>
            </a:r>
            <a:r>
              <a:rPr lang="de-DE" dirty="0" err="1"/>
              <a:t>as</a:t>
            </a:r>
            <a:r>
              <a:rPr lang="de-DE" dirty="0"/>
              <a:t> </a:t>
            </a:r>
            <a:r>
              <a:rPr lang="de-DE" dirty="0" err="1"/>
              <a:t>graphic</a:t>
            </a:r>
            <a:endParaRPr lang="de-DE" dirty="0"/>
          </a:p>
        </p:txBody>
      </p:sp>
      <p:sp>
        <p:nvSpPr>
          <p:cNvPr id="19" name="Textplatzhalter 24">
            <a:extLst>
              <a:ext uri="{FF2B5EF4-FFF2-40B4-BE49-F238E27FC236}">
                <a16:creationId xmlns:a16="http://schemas.microsoft.com/office/drawing/2014/main" id="{820DAEAF-B1E1-E368-5E1E-B4E3184D8D57}"/>
              </a:ext>
            </a:extLst>
          </p:cNvPr>
          <p:cNvSpPr>
            <a:spLocks noGrp="1"/>
          </p:cNvSpPr>
          <p:nvPr>
            <p:ph type="body" sz="quarter" idx="14" hasCustomPrompt="1"/>
          </p:nvPr>
        </p:nvSpPr>
        <p:spPr>
          <a:xfrm>
            <a:off x="7630800" y="3168000"/>
            <a:ext cx="4104000" cy="720000"/>
          </a:xfrm>
          <a:prstGeom prst="rect">
            <a:avLst/>
          </a:prstGeom>
        </p:spPr>
        <p:txBody>
          <a:bodyPr lIns="0" tIns="0" rIns="0" bIns="0"/>
          <a:lstStyle>
            <a:lvl1pPr marL="0" indent="0">
              <a:buFontTx/>
              <a:buNone/>
              <a:defRPr sz="2400" baseline="0">
                <a:solidFill>
                  <a:schemeClr val="bg1"/>
                </a:solidFill>
                <a:latin typeface="Caveat WHH Handschrift" pitchFamily="2" charset="77"/>
              </a:defRPr>
            </a:lvl1pPr>
            <a:lvl2pPr marL="457200" indent="0">
              <a:buFontTx/>
              <a:buNone/>
              <a:defRPr sz="2400" baseline="0">
                <a:solidFill>
                  <a:schemeClr val="bg1"/>
                </a:solidFill>
                <a:latin typeface="Caveat WHH Handschrift" pitchFamily="2" charset="77"/>
              </a:defRPr>
            </a:lvl2pPr>
            <a:lvl3pPr marL="914400" indent="0">
              <a:buFontTx/>
              <a:buNone/>
              <a:defRPr sz="2400" baseline="0">
                <a:solidFill>
                  <a:schemeClr val="bg1"/>
                </a:solidFill>
                <a:latin typeface="Caveat WHH Handschrift" pitchFamily="2" charset="77"/>
              </a:defRPr>
            </a:lvl3pPr>
            <a:lvl4pPr marL="1371600" indent="0">
              <a:buFontTx/>
              <a:buNone/>
              <a:defRPr sz="2400" baseline="0">
                <a:solidFill>
                  <a:schemeClr val="bg1"/>
                </a:solidFill>
                <a:latin typeface="Caveat WHH Handschrift" pitchFamily="2" charset="77"/>
              </a:defRPr>
            </a:lvl4pPr>
            <a:lvl5pPr marL="1828800" indent="0">
              <a:buFontTx/>
              <a:buNone/>
              <a:defRPr sz="2400" baseline="0">
                <a:solidFill>
                  <a:schemeClr val="bg1"/>
                </a:solidFill>
                <a:latin typeface="Caveat WHH Handschrift" pitchFamily="2" charset="77"/>
              </a:defRPr>
            </a:lvl5pPr>
          </a:lstStyle>
          <a:p>
            <a:pPr lvl="0"/>
            <a:r>
              <a:rPr lang="de-DE" dirty="0" err="1"/>
              <a:t>Before</a:t>
            </a:r>
            <a:r>
              <a:rPr lang="de-DE" dirty="0"/>
              <a:t> </a:t>
            </a:r>
            <a:r>
              <a:rPr lang="de-DE" dirty="0" err="1"/>
              <a:t>sharing</a:t>
            </a:r>
            <a:r>
              <a:rPr lang="de-DE" dirty="0"/>
              <a:t> extern </a:t>
            </a:r>
            <a:r>
              <a:rPr lang="de-DE" dirty="0" err="1"/>
              <a:t>please</a:t>
            </a:r>
            <a:r>
              <a:rPr lang="de-DE" dirty="0"/>
              <a:t> save </a:t>
            </a:r>
            <a:r>
              <a:rPr lang="de-DE" dirty="0" err="1"/>
              <a:t>this</a:t>
            </a:r>
            <a:r>
              <a:rPr lang="de-DE" dirty="0"/>
              <a:t> </a:t>
            </a:r>
            <a:r>
              <a:rPr lang="de-DE" dirty="0" err="1"/>
              <a:t>handwritten</a:t>
            </a:r>
            <a:r>
              <a:rPr lang="de-DE" dirty="0"/>
              <a:t> style </a:t>
            </a:r>
            <a:r>
              <a:rPr lang="de-DE" dirty="0" err="1"/>
              <a:t>text</a:t>
            </a:r>
            <a:r>
              <a:rPr lang="de-DE" dirty="0"/>
              <a:t> </a:t>
            </a:r>
            <a:r>
              <a:rPr lang="de-DE" dirty="0" err="1"/>
              <a:t>as</a:t>
            </a:r>
            <a:r>
              <a:rPr lang="de-DE" dirty="0"/>
              <a:t> </a:t>
            </a:r>
            <a:r>
              <a:rPr lang="de-DE" dirty="0" err="1"/>
              <a:t>graphic</a:t>
            </a:r>
            <a:endParaRPr lang="de-DE" dirty="0"/>
          </a:p>
        </p:txBody>
      </p:sp>
      <p:sp>
        <p:nvSpPr>
          <p:cNvPr id="20" name="Textplatzhalter 24">
            <a:extLst>
              <a:ext uri="{FF2B5EF4-FFF2-40B4-BE49-F238E27FC236}">
                <a16:creationId xmlns:a16="http://schemas.microsoft.com/office/drawing/2014/main" id="{569B6FB8-FF64-5D3F-7454-91AE616E131F}"/>
              </a:ext>
            </a:extLst>
          </p:cNvPr>
          <p:cNvSpPr>
            <a:spLocks noGrp="1"/>
          </p:cNvSpPr>
          <p:nvPr>
            <p:ph type="body" sz="quarter" idx="15" hasCustomPrompt="1"/>
          </p:nvPr>
        </p:nvSpPr>
        <p:spPr>
          <a:xfrm>
            <a:off x="7630800" y="4176000"/>
            <a:ext cx="4104000" cy="720000"/>
          </a:xfrm>
          <a:prstGeom prst="rect">
            <a:avLst/>
          </a:prstGeom>
        </p:spPr>
        <p:txBody>
          <a:bodyPr lIns="0" tIns="0" rIns="0" bIns="0"/>
          <a:lstStyle>
            <a:lvl1pPr marL="0" indent="0">
              <a:buFontTx/>
              <a:buNone/>
              <a:defRPr sz="2400" baseline="0">
                <a:solidFill>
                  <a:schemeClr val="bg1"/>
                </a:solidFill>
                <a:latin typeface="Caveat WHH Handschrift" pitchFamily="2" charset="77"/>
              </a:defRPr>
            </a:lvl1pPr>
            <a:lvl2pPr marL="457200" indent="0">
              <a:buFontTx/>
              <a:buNone/>
              <a:defRPr sz="2400" baseline="0">
                <a:solidFill>
                  <a:schemeClr val="bg1"/>
                </a:solidFill>
                <a:latin typeface="Caveat WHH Handschrift" pitchFamily="2" charset="77"/>
              </a:defRPr>
            </a:lvl2pPr>
            <a:lvl3pPr marL="914400" indent="0">
              <a:buFontTx/>
              <a:buNone/>
              <a:defRPr sz="2400" baseline="0">
                <a:solidFill>
                  <a:schemeClr val="bg1"/>
                </a:solidFill>
                <a:latin typeface="Caveat WHH Handschrift" pitchFamily="2" charset="77"/>
              </a:defRPr>
            </a:lvl3pPr>
            <a:lvl4pPr marL="1371600" indent="0">
              <a:buFontTx/>
              <a:buNone/>
              <a:defRPr sz="2400" baseline="0">
                <a:solidFill>
                  <a:schemeClr val="bg1"/>
                </a:solidFill>
                <a:latin typeface="Caveat WHH Handschrift" pitchFamily="2" charset="77"/>
              </a:defRPr>
            </a:lvl4pPr>
            <a:lvl5pPr marL="1828800" indent="0">
              <a:buFontTx/>
              <a:buNone/>
              <a:defRPr sz="2400" baseline="0">
                <a:solidFill>
                  <a:schemeClr val="bg1"/>
                </a:solidFill>
                <a:latin typeface="Caveat WHH Handschrift" pitchFamily="2" charset="77"/>
              </a:defRPr>
            </a:lvl5pPr>
          </a:lstStyle>
          <a:p>
            <a:pPr lvl="0"/>
            <a:r>
              <a:rPr lang="de-DE" dirty="0" err="1"/>
              <a:t>Before</a:t>
            </a:r>
            <a:r>
              <a:rPr lang="de-DE" dirty="0"/>
              <a:t> </a:t>
            </a:r>
            <a:r>
              <a:rPr lang="de-DE" dirty="0" err="1"/>
              <a:t>sharing</a:t>
            </a:r>
            <a:r>
              <a:rPr lang="de-DE" dirty="0"/>
              <a:t> extern </a:t>
            </a:r>
            <a:r>
              <a:rPr lang="de-DE" dirty="0" err="1"/>
              <a:t>please</a:t>
            </a:r>
            <a:r>
              <a:rPr lang="de-DE" dirty="0"/>
              <a:t> save </a:t>
            </a:r>
            <a:r>
              <a:rPr lang="de-DE" dirty="0" err="1"/>
              <a:t>this</a:t>
            </a:r>
            <a:r>
              <a:rPr lang="de-DE" dirty="0"/>
              <a:t> </a:t>
            </a:r>
            <a:r>
              <a:rPr lang="de-DE" dirty="0" err="1"/>
              <a:t>handwritten</a:t>
            </a:r>
            <a:r>
              <a:rPr lang="de-DE" dirty="0"/>
              <a:t> style </a:t>
            </a:r>
            <a:r>
              <a:rPr lang="de-DE" dirty="0" err="1"/>
              <a:t>text</a:t>
            </a:r>
            <a:r>
              <a:rPr lang="de-DE" dirty="0"/>
              <a:t> </a:t>
            </a:r>
            <a:r>
              <a:rPr lang="de-DE" dirty="0" err="1"/>
              <a:t>as</a:t>
            </a:r>
            <a:r>
              <a:rPr lang="de-DE" dirty="0"/>
              <a:t> </a:t>
            </a:r>
            <a:r>
              <a:rPr lang="de-DE" dirty="0" err="1"/>
              <a:t>graphic</a:t>
            </a:r>
            <a:endParaRPr lang="de-DE" dirty="0"/>
          </a:p>
        </p:txBody>
      </p:sp>
      <p:pic>
        <p:nvPicPr>
          <p:cNvPr id="22" name="Grafik 21">
            <a:extLst>
              <a:ext uri="{FF2B5EF4-FFF2-40B4-BE49-F238E27FC236}">
                <a16:creationId xmlns:a16="http://schemas.microsoft.com/office/drawing/2014/main" id="{7EAB7E41-9A7D-8C9D-F18B-FC8A0D68F0B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9892981" y="6225613"/>
            <a:ext cx="1841819" cy="175558"/>
          </a:xfrm>
          <a:prstGeom prst="rect">
            <a:avLst/>
          </a:prstGeom>
          <a:effectLst/>
        </p:spPr>
      </p:pic>
      <p:sp>
        <p:nvSpPr>
          <p:cNvPr id="2" name="Titel 1">
            <a:extLst>
              <a:ext uri="{FF2B5EF4-FFF2-40B4-BE49-F238E27FC236}">
                <a16:creationId xmlns:a16="http://schemas.microsoft.com/office/drawing/2014/main" id="{A73C7E7A-46FE-BF5F-E88F-26121B2323A2}"/>
              </a:ext>
            </a:extLst>
          </p:cNvPr>
          <p:cNvSpPr>
            <a:spLocks noGrp="1"/>
          </p:cNvSpPr>
          <p:nvPr>
            <p:ph type="title" hasCustomPrompt="1"/>
          </p:nvPr>
        </p:nvSpPr>
        <p:spPr/>
        <p:txBody>
          <a:bodyPr/>
          <a:lstStyle/>
          <a:p>
            <a:r>
              <a:rPr lang="de-DE" sz="2800" dirty="0">
                <a:solidFill>
                  <a:srgbClr val="2EAC14"/>
                </a:solidFill>
              </a:rPr>
              <a:t>Insert </a:t>
            </a:r>
            <a:r>
              <a:rPr lang="de-DE" sz="2800" dirty="0" err="1">
                <a:solidFill>
                  <a:srgbClr val="2EAC14"/>
                </a:solidFill>
              </a:rPr>
              <a:t>headline</a:t>
            </a:r>
            <a:r>
              <a:rPr lang="de-DE" sz="2800" dirty="0">
                <a:solidFill>
                  <a:srgbClr val="2EAC14"/>
                </a:solidFill>
              </a:rPr>
              <a:t> </a:t>
            </a:r>
            <a:r>
              <a:rPr lang="de-DE" sz="2800" dirty="0" err="1">
                <a:solidFill>
                  <a:srgbClr val="2EAC14"/>
                </a:solidFill>
              </a:rPr>
              <a:t>here</a:t>
            </a:r>
            <a:r>
              <a:rPr lang="de-DE" sz="2800" dirty="0">
                <a:solidFill>
                  <a:srgbClr val="2EAC14"/>
                </a:solidFill>
              </a:rPr>
              <a:t> </a:t>
            </a:r>
            <a:br>
              <a:rPr lang="de-DE" sz="2800" dirty="0">
                <a:solidFill>
                  <a:srgbClr val="2EAC14"/>
                </a:solidFill>
              </a:rPr>
            </a:br>
            <a:r>
              <a:rPr lang="de-DE" sz="2800" dirty="0">
                <a:solidFill>
                  <a:srgbClr val="2EAC14"/>
                </a:solidFill>
              </a:rPr>
              <a:t>in maximum </a:t>
            </a:r>
            <a:r>
              <a:rPr lang="de-DE" sz="2800" dirty="0" err="1">
                <a:solidFill>
                  <a:srgbClr val="2EAC14"/>
                </a:solidFill>
              </a:rPr>
              <a:t>two</a:t>
            </a:r>
            <a:r>
              <a:rPr lang="de-DE" sz="2800" dirty="0">
                <a:solidFill>
                  <a:srgbClr val="2EAC14"/>
                </a:solidFill>
              </a:rPr>
              <a:t> </a:t>
            </a:r>
            <a:r>
              <a:rPr lang="de-DE" sz="2800" dirty="0" err="1">
                <a:solidFill>
                  <a:srgbClr val="2EAC14"/>
                </a:solidFill>
              </a:rPr>
              <a:t>lines</a:t>
            </a:r>
            <a:endParaRPr lang="de-DE" dirty="0"/>
          </a:p>
        </p:txBody>
      </p:sp>
      <p:sp>
        <p:nvSpPr>
          <p:cNvPr id="4" name="Textplatzhalter 4">
            <a:extLst>
              <a:ext uri="{FF2B5EF4-FFF2-40B4-BE49-F238E27FC236}">
                <a16:creationId xmlns:a16="http://schemas.microsoft.com/office/drawing/2014/main" id="{A6137803-546B-0F9A-EECC-57D6686D5BD2}"/>
              </a:ext>
            </a:extLst>
          </p:cNvPr>
          <p:cNvSpPr>
            <a:spLocks noGrp="1"/>
          </p:cNvSpPr>
          <p:nvPr>
            <p:ph type="body" sz="quarter" idx="16" hasCustomPrompt="1"/>
          </p:nvPr>
        </p:nvSpPr>
        <p:spPr>
          <a:xfrm>
            <a:off x="468000" y="2267999"/>
            <a:ext cx="5400000" cy="3492000"/>
          </a:xfrm>
          <a:prstGeom prst="rect">
            <a:avLst/>
          </a:prstGeom>
        </p:spPr>
        <p:txBody>
          <a:bodyPr lIns="0" rIns="0" bIns="0"/>
          <a:lstStyle>
            <a:lvl1pPr marL="0" indent="0">
              <a:lnSpc>
                <a:spcPct val="107000"/>
              </a:lnSpc>
              <a:spcBef>
                <a:spcPts val="500"/>
              </a:spcBef>
              <a:buNone/>
              <a:defRPr sz="1600" baseline="0">
                <a:latin typeface="Arial" panose="020B0604020202020204" pitchFamily="34" charset="0"/>
              </a:defRPr>
            </a:lvl1pPr>
          </a:lstStyle>
          <a:p>
            <a:pPr lvl="0"/>
            <a:r>
              <a:rPr lang="de-DE" dirty="0"/>
              <a:t>Insert </a:t>
            </a:r>
            <a:r>
              <a:rPr lang="de-DE" dirty="0" err="1"/>
              <a:t>text</a:t>
            </a:r>
            <a:endParaRPr lang="de-DE" dirty="0"/>
          </a:p>
        </p:txBody>
      </p:sp>
    </p:spTree>
    <p:extLst>
      <p:ext uri="{BB962C8B-B14F-4D97-AF65-F5344CB8AC3E}">
        <p14:creationId xmlns:p14="http://schemas.microsoft.com/office/powerpoint/2010/main" val="2322114555"/>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Slides | side by side 4">
    <p:spTree>
      <p:nvGrpSpPr>
        <p:cNvPr id="1" name=""/>
        <p:cNvGrpSpPr/>
        <p:nvPr/>
      </p:nvGrpSpPr>
      <p:grpSpPr>
        <a:xfrm>
          <a:off x="0" y="0"/>
          <a:ext cx="0" cy="0"/>
          <a:chOff x="0" y="0"/>
          <a:chExt cx="0" cy="0"/>
        </a:xfrm>
      </p:grpSpPr>
      <p:sp>
        <p:nvSpPr>
          <p:cNvPr id="10" name="Freihandform 9">
            <a:extLst>
              <a:ext uri="{FF2B5EF4-FFF2-40B4-BE49-F238E27FC236}">
                <a16:creationId xmlns:a16="http://schemas.microsoft.com/office/drawing/2014/main" id="{8C59A9C9-BCD4-AAEC-B2E5-47DDEAE954EA}"/>
              </a:ext>
            </a:extLst>
          </p:cNvPr>
          <p:cNvSpPr/>
          <p:nvPr userDrawn="1"/>
        </p:nvSpPr>
        <p:spPr>
          <a:xfrm>
            <a:off x="6211814" y="0"/>
            <a:ext cx="5980186" cy="6867292"/>
          </a:xfrm>
          <a:custGeom>
            <a:avLst/>
            <a:gdLst>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600729 w 5987155"/>
              <a:gd name="connsiteY4" fmla="*/ 6750752 h 6893170"/>
              <a:gd name="connsiteX5" fmla="*/ 0 w 5987155"/>
              <a:gd name="connsiteY5" fmla="*/ 3346800 h 6893170"/>
              <a:gd name="connsiteX6" fmla="*/ 445084 w 5987155"/>
              <a:gd name="connsiteY6" fmla="*/ 402843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524529 w 5987155"/>
              <a:gd name="connsiteY4" fmla="*/ 6685438 h 6893170"/>
              <a:gd name="connsiteX5" fmla="*/ 0 w 5987155"/>
              <a:gd name="connsiteY5" fmla="*/ 3346800 h 6893170"/>
              <a:gd name="connsiteX6" fmla="*/ 445084 w 5987155"/>
              <a:gd name="connsiteY6" fmla="*/ 402843 h 6893170"/>
              <a:gd name="connsiteX7" fmla="*/ 581391 w 5987155"/>
              <a:gd name="connsiteY7"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434218 w 5987155"/>
              <a:gd name="connsiteY4" fmla="*/ 6470949 h 6893170"/>
              <a:gd name="connsiteX5" fmla="*/ 0 w 5987155"/>
              <a:gd name="connsiteY5" fmla="*/ 3346800 h 6893170"/>
              <a:gd name="connsiteX6" fmla="*/ 445084 w 5987155"/>
              <a:gd name="connsiteY6" fmla="*/ 402843 h 6893170"/>
              <a:gd name="connsiteX7" fmla="*/ 581391 w 5987155"/>
              <a:gd name="connsiteY7" fmla="*/ 0 h 6893170"/>
              <a:gd name="connsiteX0" fmla="*/ 622466 w 6028230"/>
              <a:gd name="connsiteY0" fmla="*/ 0 h 6893170"/>
              <a:gd name="connsiteX1" fmla="*/ 6028230 w 6028230"/>
              <a:gd name="connsiteY1" fmla="*/ 0 h 6893170"/>
              <a:gd name="connsiteX2" fmla="*/ 6028230 w 6028230"/>
              <a:gd name="connsiteY2" fmla="*/ 6893170 h 6893170"/>
              <a:gd name="connsiteX3" fmla="*/ 697958 w 6028230"/>
              <a:gd name="connsiteY3" fmla="*/ 6893170 h 6893170"/>
              <a:gd name="connsiteX4" fmla="*/ 41075 w 6028230"/>
              <a:gd name="connsiteY4" fmla="*/ 3346800 h 6893170"/>
              <a:gd name="connsiteX5" fmla="*/ 486159 w 6028230"/>
              <a:gd name="connsiteY5" fmla="*/ 402843 h 6893170"/>
              <a:gd name="connsiteX6" fmla="*/ 622466 w 6028230"/>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70592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81881"/>
              <a:gd name="connsiteX1" fmla="*/ 5987155 w 5987155"/>
              <a:gd name="connsiteY1" fmla="*/ 0 h 6881881"/>
              <a:gd name="connsiteX2" fmla="*/ 5975866 w 5987155"/>
              <a:gd name="connsiteY2" fmla="*/ 6881881 h 6881881"/>
              <a:gd name="connsiteX3" fmla="*/ 656883 w 5987155"/>
              <a:gd name="connsiteY3" fmla="*/ 6870592 h 6881881"/>
              <a:gd name="connsiteX4" fmla="*/ 0 w 5987155"/>
              <a:gd name="connsiteY4" fmla="*/ 3346800 h 6881881"/>
              <a:gd name="connsiteX5" fmla="*/ 445084 w 5987155"/>
              <a:gd name="connsiteY5" fmla="*/ 402843 h 6881881"/>
              <a:gd name="connsiteX6" fmla="*/ 581391 w 5987155"/>
              <a:gd name="connsiteY6" fmla="*/ 0 h 6881881"/>
              <a:gd name="connsiteX0" fmla="*/ 603513 w 5987155"/>
              <a:gd name="connsiteY0" fmla="*/ 0 h 6896630"/>
              <a:gd name="connsiteX1" fmla="*/ 5987155 w 5987155"/>
              <a:gd name="connsiteY1" fmla="*/ 14749 h 6896630"/>
              <a:gd name="connsiteX2" fmla="*/ 5975866 w 5987155"/>
              <a:gd name="connsiteY2" fmla="*/ 6896630 h 6896630"/>
              <a:gd name="connsiteX3" fmla="*/ 656883 w 5987155"/>
              <a:gd name="connsiteY3" fmla="*/ 6885341 h 6896630"/>
              <a:gd name="connsiteX4" fmla="*/ 0 w 5987155"/>
              <a:gd name="connsiteY4" fmla="*/ 3361549 h 6896630"/>
              <a:gd name="connsiteX5" fmla="*/ 445084 w 5987155"/>
              <a:gd name="connsiteY5" fmla="*/ 417592 h 6896630"/>
              <a:gd name="connsiteX6" fmla="*/ 603513 w 5987155"/>
              <a:gd name="connsiteY6" fmla="*/ 0 h 6896630"/>
              <a:gd name="connsiteX0" fmla="*/ 603513 w 5987155"/>
              <a:gd name="connsiteY0" fmla="*/ 0 h 6896630"/>
              <a:gd name="connsiteX1" fmla="*/ 5987155 w 5987155"/>
              <a:gd name="connsiteY1" fmla="*/ 14749 h 6896630"/>
              <a:gd name="connsiteX2" fmla="*/ 5975866 w 5987155"/>
              <a:gd name="connsiteY2" fmla="*/ 6896630 h 6896630"/>
              <a:gd name="connsiteX3" fmla="*/ 656883 w 5987155"/>
              <a:gd name="connsiteY3" fmla="*/ 6885341 h 6896630"/>
              <a:gd name="connsiteX4" fmla="*/ 0 w 5987155"/>
              <a:gd name="connsiteY4" fmla="*/ 3361549 h 6896630"/>
              <a:gd name="connsiteX5" fmla="*/ 445084 w 5987155"/>
              <a:gd name="connsiteY5" fmla="*/ 417592 h 6896630"/>
              <a:gd name="connsiteX6" fmla="*/ 603513 w 5987155"/>
              <a:gd name="connsiteY6" fmla="*/ 0 h 6896630"/>
              <a:gd name="connsiteX0" fmla="*/ 603524 w 5987166"/>
              <a:gd name="connsiteY0" fmla="*/ 0 h 6896630"/>
              <a:gd name="connsiteX1" fmla="*/ 5987166 w 5987166"/>
              <a:gd name="connsiteY1" fmla="*/ 14749 h 6896630"/>
              <a:gd name="connsiteX2" fmla="*/ 5975877 w 5987166"/>
              <a:gd name="connsiteY2" fmla="*/ 6896630 h 6896630"/>
              <a:gd name="connsiteX3" fmla="*/ 656894 w 5987166"/>
              <a:gd name="connsiteY3" fmla="*/ 6885341 h 6896630"/>
              <a:gd name="connsiteX4" fmla="*/ 11 w 5987166"/>
              <a:gd name="connsiteY4" fmla="*/ 3361549 h 6896630"/>
              <a:gd name="connsiteX5" fmla="*/ 445095 w 5987166"/>
              <a:gd name="connsiteY5" fmla="*/ 417592 h 6896630"/>
              <a:gd name="connsiteX6" fmla="*/ 603524 w 5987166"/>
              <a:gd name="connsiteY6" fmla="*/ 0 h 6896630"/>
              <a:gd name="connsiteX0" fmla="*/ 603524 w 5987166"/>
              <a:gd name="connsiteY0" fmla="*/ 0 h 6896630"/>
              <a:gd name="connsiteX1" fmla="*/ 5987166 w 5987166"/>
              <a:gd name="connsiteY1" fmla="*/ 14749 h 6896630"/>
              <a:gd name="connsiteX2" fmla="*/ 5975877 w 5987166"/>
              <a:gd name="connsiteY2" fmla="*/ 6896630 h 6896630"/>
              <a:gd name="connsiteX3" fmla="*/ 656894 w 5987166"/>
              <a:gd name="connsiteY3" fmla="*/ 6865781 h 6896630"/>
              <a:gd name="connsiteX4" fmla="*/ 11 w 5987166"/>
              <a:gd name="connsiteY4" fmla="*/ 3361549 h 6896630"/>
              <a:gd name="connsiteX5" fmla="*/ 445095 w 5987166"/>
              <a:gd name="connsiteY5" fmla="*/ 417592 h 6896630"/>
              <a:gd name="connsiteX6" fmla="*/ 603524 w 5987166"/>
              <a:gd name="connsiteY6" fmla="*/ 0 h 6896630"/>
              <a:gd name="connsiteX0" fmla="*/ 603524 w 6014996"/>
              <a:gd name="connsiteY0" fmla="*/ 0 h 6865781"/>
              <a:gd name="connsiteX1" fmla="*/ 5987166 w 6014996"/>
              <a:gd name="connsiteY1" fmla="*/ 14749 h 6865781"/>
              <a:gd name="connsiteX2" fmla="*/ 6014996 w 6014996"/>
              <a:gd name="connsiteY2" fmla="*/ 6823283 h 6865781"/>
              <a:gd name="connsiteX3" fmla="*/ 656894 w 6014996"/>
              <a:gd name="connsiteY3" fmla="*/ 6865781 h 6865781"/>
              <a:gd name="connsiteX4" fmla="*/ 11 w 6014996"/>
              <a:gd name="connsiteY4" fmla="*/ 3361549 h 6865781"/>
              <a:gd name="connsiteX5" fmla="*/ 445095 w 6014996"/>
              <a:gd name="connsiteY5" fmla="*/ 417592 h 6865781"/>
              <a:gd name="connsiteX6" fmla="*/ 603524 w 6014996"/>
              <a:gd name="connsiteY6" fmla="*/ 0 h 6865781"/>
              <a:gd name="connsiteX0" fmla="*/ 603524 w 6016315"/>
              <a:gd name="connsiteY0" fmla="*/ 0 h 6865781"/>
              <a:gd name="connsiteX1" fmla="*/ 5987166 w 6016315"/>
              <a:gd name="connsiteY1" fmla="*/ 14749 h 6865781"/>
              <a:gd name="connsiteX2" fmla="*/ 6016315 w 6016315"/>
              <a:gd name="connsiteY2" fmla="*/ 6757759 h 6865781"/>
              <a:gd name="connsiteX3" fmla="*/ 6014996 w 6016315"/>
              <a:gd name="connsiteY3" fmla="*/ 6823283 h 6865781"/>
              <a:gd name="connsiteX4" fmla="*/ 656894 w 6016315"/>
              <a:gd name="connsiteY4" fmla="*/ 6865781 h 6865781"/>
              <a:gd name="connsiteX5" fmla="*/ 11 w 6016315"/>
              <a:gd name="connsiteY5" fmla="*/ 3361549 h 6865781"/>
              <a:gd name="connsiteX6" fmla="*/ 445095 w 6016315"/>
              <a:gd name="connsiteY6" fmla="*/ 417592 h 6865781"/>
              <a:gd name="connsiteX7" fmla="*/ 603524 w 6016315"/>
              <a:gd name="connsiteY7" fmla="*/ 0 h 6865781"/>
              <a:gd name="connsiteX0" fmla="*/ 603524 w 6016315"/>
              <a:gd name="connsiteY0" fmla="*/ 0 h 6867292"/>
              <a:gd name="connsiteX1" fmla="*/ 5987166 w 6016315"/>
              <a:gd name="connsiteY1" fmla="*/ 14749 h 6867292"/>
              <a:gd name="connsiteX2" fmla="*/ 6016315 w 6016315"/>
              <a:gd name="connsiteY2" fmla="*/ 6757759 h 6867292"/>
              <a:gd name="connsiteX3" fmla="*/ 5995437 w 6016315"/>
              <a:gd name="connsiteY3" fmla="*/ 6867292 h 6867292"/>
              <a:gd name="connsiteX4" fmla="*/ 656894 w 6016315"/>
              <a:gd name="connsiteY4" fmla="*/ 6865781 h 6867292"/>
              <a:gd name="connsiteX5" fmla="*/ 11 w 6016315"/>
              <a:gd name="connsiteY5" fmla="*/ 3361549 h 6867292"/>
              <a:gd name="connsiteX6" fmla="*/ 445095 w 6016315"/>
              <a:gd name="connsiteY6" fmla="*/ 417592 h 6867292"/>
              <a:gd name="connsiteX7" fmla="*/ 603524 w 6016315"/>
              <a:gd name="connsiteY7" fmla="*/ 0 h 6867292"/>
              <a:gd name="connsiteX0" fmla="*/ 603524 w 6661440"/>
              <a:gd name="connsiteY0" fmla="*/ 0 h 6867292"/>
              <a:gd name="connsiteX1" fmla="*/ 5987166 w 6661440"/>
              <a:gd name="connsiteY1" fmla="*/ 14749 h 6867292"/>
              <a:gd name="connsiteX2" fmla="*/ 5995437 w 6661440"/>
              <a:gd name="connsiteY2" fmla="*/ 6867292 h 6867292"/>
              <a:gd name="connsiteX3" fmla="*/ 656894 w 6661440"/>
              <a:gd name="connsiteY3" fmla="*/ 6865781 h 6867292"/>
              <a:gd name="connsiteX4" fmla="*/ 11 w 6661440"/>
              <a:gd name="connsiteY4" fmla="*/ 3361549 h 6867292"/>
              <a:gd name="connsiteX5" fmla="*/ 445095 w 6661440"/>
              <a:gd name="connsiteY5" fmla="*/ 417592 h 6867292"/>
              <a:gd name="connsiteX6" fmla="*/ 603524 w 6661440"/>
              <a:gd name="connsiteY6" fmla="*/ 0 h 6867292"/>
              <a:gd name="connsiteX0" fmla="*/ 603524 w 6651766"/>
              <a:gd name="connsiteY0" fmla="*/ 0 h 6867292"/>
              <a:gd name="connsiteX1" fmla="*/ 5967607 w 6651766"/>
              <a:gd name="connsiteY1" fmla="*/ 9859 h 6867292"/>
              <a:gd name="connsiteX2" fmla="*/ 5995437 w 6651766"/>
              <a:gd name="connsiteY2" fmla="*/ 6867292 h 6867292"/>
              <a:gd name="connsiteX3" fmla="*/ 656894 w 6651766"/>
              <a:gd name="connsiteY3" fmla="*/ 6865781 h 6867292"/>
              <a:gd name="connsiteX4" fmla="*/ 11 w 6651766"/>
              <a:gd name="connsiteY4" fmla="*/ 3361549 h 6867292"/>
              <a:gd name="connsiteX5" fmla="*/ 445095 w 6651766"/>
              <a:gd name="connsiteY5" fmla="*/ 417592 h 6867292"/>
              <a:gd name="connsiteX6" fmla="*/ 603524 w 6651766"/>
              <a:gd name="connsiteY6" fmla="*/ 0 h 6867292"/>
              <a:gd name="connsiteX0" fmla="*/ 603524 w 6388267"/>
              <a:gd name="connsiteY0" fmla="*/ 0 h 6867292"/>
              <a:gd name="connsiteX1" fmla="*/ 5967607 w 6388267"/>
              <a:gd name="connsiteY1" fmla="*/ 9859 h 6867292"/>
              <a:gd name="connsiteX2" fmla="*/ 5995437 w 6388267"/>
              <a:gd name="connsiteY2" fmla="*/ 6867292 h 6867292"/>
              <a:gd name="connsiteX3" fmla="*/ 656894 w 6388267"/>
              <a:gd name="connsiteY3" fmla="*/ 6865781 h 6867292"/>
              <a:gd name="connsiteX4" fmla="*/ 11 w 6388267"/>
              <a:gd name="connsiteY4" fmla="*/ 3361549 h 6867292"/>
              <a:gd name="connsiteX5" fmla="*/ 445095 w 6388267"/>
              <a:gd name="connsiteY5" fmla="*/ 417592 h 6867292"/>
              <a:gd name="connsiteX6" fmla="*/ 603524 w 6388267"/>
              <a:gd name="connsiteY6" fmla="*/ 0 h 6867292"/>
              <a:gd name="connsiteX0" fmla="*/ 603524 w 5995437"/>
              <a:gd name="connsiteY0" fmla="*/ 0 h 6867292"/>
              <a:gd name="connsiteX1" fmla="*/ 5967607 w 5995437"/>
              <a:gd name="connsiteY1" fmla="*/ 9859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24 w 6004054"/>
              <a:gd name="connsiteY0" fmla="*/ 0 h 6867292"/>
              <a:gd name="connsiteX1" fmla="*/ 5967607 w 6004054"/>
              <a:gd name="connsiteY1" fmla="*/ 9859 h 6867292"/>
              <a:gd name="connsiteX2" fmla="*/ 5995437 w 6004054"/>
              <a:gd name="connsiteY2" fmla="*/ 6867292 h 6867292"/>
              <a:gd name="connsiteX3" fmla="*/ 656894 w 6004054"/>
              <a:gd name="connsiteY3" fmla="*/ 6865781 h 6867292"/>
              <a:gd name="connsiteX4" fmla="*/ 11 w 6004054"/>
              <a:gd name="connsiteY4" fmla="*/ 3361549 h 6867292"/>
              <a:gd name="connsiteX5" fmla="*/ 445095 w 6004054"/>
              <a:gd name="connsiteY5" fmla="*/ 417592 h 6867292"/>
              <a:gd name="connsiteX6" fmla="*/ 603524 w 6004054"/>
              <a:gd name="connsiteY6" fmla="*/ 0 h 6867292"/>
              <a:gd name="connsiteX0" fmla="*/ 603524 w 6006120"/>
              <a:gd name="connsiteY0" fmla="*/ 0 h 6867292"/>
              <a:gd name="connsiteX1" fmla="*/ 5977386 w 6006120"/>
              <a:gd name="connsiteY1" fmla="*/ 14748 h 6867292"/>
              <a:gd name="connsiteX2" fmla="*/ 5995437 w 6006120"/>
              <a:gd name="connsiteY2" fmla="*/ 6867292 h 6867292"/>
              <a:gd name="connsiteX3" fmla="*/ 656894 w 6006120"/>
              <a:gd name="connsiteY3" fmla="*/ 6865781 h 6867292"/>
              <a:gd name="connsiteX4" fmla="*/ 11 w 6006120"/>
              <a:gd name="connsiteY4" fmla="*/ 3361549 h 6867292"/>
              <a:gd name="connsiteX5" fmla="*/ 445095 w 6006120"/>
              <a:gd name="connsiteY5" fmla="*/ 417592 h 6867292"/>
              <a:gd name="connsiteX6" fmla="*/ 603524 w 6006120"/>
              <a:gd name="connsiteY6" fmla="*/ 0 h 6867292"/>
              <a:gd name="connsiteX0" fmla="*/ 603524 w 5997658"/>
              <a:gd name="connsiteY0" fmla="*/ 0 h 6867292"/>
              <a:gd name="connsiteX1" fmla="*/ 5977386 w 5997658"/>
              <a:gd name="connsiteY1" fmla="*/ 14748 h 6867292"/>
              <a:gd name="connsiteX2" fmla="*/ 5995437 w 5997658"/>
              <a:gd name="connsiteY2" fmla="*/ 6867292 h 6867292"/>
              <a:gd name="connsiteX3" fmla="*/ 656894 w 5997658"/>
              <a:gd name="connsiteY3" fmla="*/ 6865781 h 6867292"/>
              <a:gd name="connsiteX4" fmla="*/ 11 w 5997658"/>
              <a:gd name="connsiteY4" fmla="*/ 3361549 h 6867292"/>
              <a:gd name="connsiteX5" fmla="*/ 445095 w 5997658"/>
              <a:gd name="connsiteY5" fmla="*/ 417592 h 6867292"/>
              <a:gd name="connsiteX6" fmla="*/ 603524 w 5997658"/>
              <a:gd name="connsiteY6" fmla="*/ 0 h 6867292"/>
              <a:gd name="connsiteX0" fmla="*/ 603524 w 6002268"/>
              <a:gd name="connsiteY0" fmla="*/ 0 h 6867292"/>
              <a:gd name="connsiteX1" fmla="*/ 5977386 w 6002268"/>
              <a:gd name="connsiteY1" fmla="*/ 14748 h 6867292"/>
              <a:gd name="connsiteX2" fmla="*/ 5995437 w 6002268"/>
              <a:gd name="connsiteY2" fmla="*/ 6867292 h 6867292"/>
              <a:gd name="connsiteX3" fmla="*/ 656894 w 6002268"/>
              <a:gd name="connsiteY3" fmla="*/ 6865781 h 6867292"/>
              <a:gd name="connsiteX4" fmla="*/ 11 w 6002268"/>
              <a:gd name="connsiteY4" fmla="*/ 3361549 h 6867292"/>
              <a:gd name="connsiteX5" fmla="*/ 445095 w 6002268"/>
              <a:gd name="connsiteY5" fmla="*/ 417592 h 6867292"/>
              <a:gd name="connsiteX6" fmla="*/ 603524 w 6002268"/>
              <a:gd name="connsiteY6" fmla="*/ 0 h 6867292"/>
              <a:gd name="connsiteX0" fmla="*/ 603524 w 5995437"/>
              <a:gd name="connsiteY0" fmla="*/ 0 h 6867292"/>
              <a:gd name="connsiteX1" fmla="*/ 5977386 w 5995437"/>
              <a:gd name="connsiteY1" fmla="*/ 14748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24 w 5995437"/>
              <a:gd name="connsiteY0" fmla="*/ 0 h 6867292"/>
              <a:gd name="connsiteX1" fmla="*/ 5977386 w 5995437"/>
              <a:gd name="connsiteY1" fmla="*/ 14748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35 w 5995448"/>
              <a:gd name="connsiteY0" fmla="*/ 0 h 6881021"/>
              <a:gd name="connsiteX1" fmla="*/ 5977397 w 5995448"/>
              <a:gd name="connsiteY1" fmla="*/ 14748 h 6881021"/>
              <a:gd name="connsiteX2" fmla="*/ 5995448 w 5995448"/>
              <a:gd name="connsiteY2" fmla="*/ 6867292 h 6881021"/>
              <a:gd name="connsiteX3" fmla="*/ 580705 w 5995448"/>
              <a:gd name="connsiteY3" fmla="*/ 6881021 h 6881021"/>
              <a:gd name="connsiteX4" fmla="*/ 22 w 5995448"/>
              <a:gd name="connsiteY4" fmla="*/ 3361549 h 6881021"/>
              <a:gd name="connsiteX5" fmla="*/ 445106 w 5995448"/>
              <a:gd name="connsiteY5" fmla="*/ 417592 h 6881021"/>
              <a:gd name="connsiteX6" fmla="*/ 603535 w 5995448"/>
              <a:gd name="connsiteY6" fmla="*/ 0 h 6881021"/>
              <a:gd name="connsiteX0" fmla="*/ 603523 w 5995436"/>
              <a:gd name="connsiteY0" fmla="*/ 0 h 6896261"/>
              <a:gd name="connsiteX1" fmla="*/ 5977385 w 5995436"/>
              <a:gd name="connsiteY1" fmla="*/ 14748 h 6896261"/>
              <a:gd name="connsiteX2" fmla="*/ 5995436 w 5995436"/>
              <a:gd name="connsiteY2" fmla="*/ 6867292 h 6896261"/>
              <a:gd name="connsiteX3" fmla="*/ 702613 w 5995436"/>
              <a:gd name="connsiteY3" fmla="*/ 6896261 h 6896261"/>
              <a:gd name="connsiteX4" fmla="*/ 10 w 5995436"/>
              <a:gd name="connsiteY4" fmla="*/ 3361549 h 6896261"/>
              <a:gd name="connsiteX5" fmla="*/ 445094 w 5995436"/>
              <a:gd name="connsiteY5" fmla="*/ 417592 h 6896261"/>
              <a:gd name="connsiteX6" fmla="*/ 603523 w 5995436"/>
              <a:gd name="connsiteY6" fmla="*/ 0 h 6896261"/>
              <a:gd name="connsiteX0" fmla="*/ 603527 w 5995440"/>
              <a:gd name="connsiteY0" fmla="*/ 0 h 6867292"/>
              <a:gd name="connsiteX1" fmla="*/ 5977389 w 5995440"/>
              <a:gd name="connsiteY1" fmla="*/ 14748 h 6867292"/>
              <a:gd name="connsiteX2" fmla="*/ 5995440 w 5995440"/>
              <a:gd name="connsiteY2" fmla="*/ 6867292 h 6867292"/>
              <a:gd name="connsiteX3" fmla="*/ 626417 w 5995440"/>
              <a:gd name="connsiteY3" fmla="*/ 6865781 h 6867292"/>
              <a:gd name="connsiteX4" fmla="*/ 14 w 5995440"/>
              <a:gd name="connsiteY4" fmla="*/ 3361549 h 6867292"/>
              <a:gd name="connsiteX5" fmla="*/ 445098 w 5995440"/>
              <a:gd name="connsiteY5" fmla="*/ 417592 h 6867292"/>
              <a:gd name="connsiteX6" fmla="*/ 603527 w 5995440"/>
              <a:gd name="connsiteY6" fmla="*/ 0 h 6867292"/>
              <a:gd name="connsiteX0" fmla="*/ 588290 w 5980203"/>
              <a:gd name="connsiteY0" fmla="*/ 0 h 6867292"/>
              <a:gd name="connsiteX1" fmla="*/ 5962152 w 5980203"/>
              <a:gd name="connsiteY1" fmla="*/ 14748 h 6867292"/>
              <a:gd name="connsiteX2" fmla="*/ 5980203 w 5980203"/>
              <a:gd name="connsiteY2" fmla="*/ 6867292 h 6867292"/>
              <a:gd name="connsiteX3" fmla="*/ 611180 w 5980203"/>
              <a:gd name="connsiteY3" fmla="*/ 6865781 h 6867292"/>
              <a:gd name="connsiteX4" fmla="*/ 17 w 5980203"/>
              <a:gd name="connsiteY4" fmla="*/ 3483469 h 6867292"/>
              <a:gd name="connsiteX5" fmla="*/ 429861 w 5980203"/>
              <a:gd name="connsiteY5" fmla="*/ 417592 h 6867292"/>
              <a:gd name="connsiteX6" fmla="*/ 588290 w 5980203"/>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0186" h="6867292">
                <a:moveTo>
                  <a:pt x="588273" y="0"/>
                </a:moveTo>
                <a:lnTo>
                  <a:pt x="5962135" y="14748"/>
                </a:lnTo>
                <a:cubicBezTo>
                  <a:pt x="5961056" y="1413570"/>
                  <a:pt x="5973724" y="6801216"/>
                  <a:pt x="5980186" y="6867292"/>
                </a:cubicBezTo>
                <a:lnTo>
                  <a:pt x="611163" y="6865781"/>
                </a:lnTo>
                <a:cubicBezTo>
                  <a:pt x="107285" y="5680779"/>
                  <a:pt x="59389" y="4967821"/>
                  <a:pt x="0" y="3483469"/>
                </a:cubicBezTo>
                <a:cubicBezTo>
                  <a:pt x="45720" y="2138251"/>
                  <a:pt x="140586" y="1347587"/>
                  <a:pt x="429844" y="417592"/>
                </a:cubicBezTo>
                <a:lnTo>
                  <a:pt x="58827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3" name="Fußzeilenplatzhalter 2">
            <a:extLst>
              <a:ext uri="{FF2B5EF4-FFF2-40B4-BE49-F238E27FC236}">
                <a16:creationId xmlns:a16="http://schemas.microsoft.com/office/drawing/2014/main" id="{6F9A406F-BE9C-2F59-4C1A-D050CA646708}"/>
              </a:ext>
            </a:extLst>
          </p:cNvPr>
          <p:cNvSpPr>
            <a:spLocks noGrp="1"/>
          </p:cNvSpPr>
          <p:nvPr>
            <p:ph type="ftr" sz="quarter" idx="10"/>
          </p:nvPr>
        </p:nvSpPr>
        <p:spPr>
          <a:xfrm>
            <a:off x="1080000" y="6192000"/>
            <a:ext cx="4788000" cy="360000"/>
          </a:xfrm>
        </p:spPr>
        <p:txBody>
          <a:bodyPr/>
          <a:lstStyle/>
          <a:p>
            <a:r>
              <a:rPr lang="de-DE" dirty="0"/>
              <a:t>Date | Meeting</a:t>
            </a:r>
          </a:p>
        </p:txBody>
      </p:sp>
      <p:sp>
        <p:nvSpPr>
          <p:cNvPr id="8" name="Textplatzhalter 11">
            <a:extLst>
              <a:ext uri="{FF2B5EF4-FFF2-40B4-BE49-F238E27FC236}">
                <a16:creationId xmlns:a16="http://schemas.microsoft.com/office/drawing/2014/main" id="{29D9184C-0B6F-B7D4-7B56-6D1F87256898}"/>
              </a:ext>
            </a:extLst>
          </p:cNvPr>
          <p:cNvSpPr>
            <a:spLocks noGrp="1"/>
          </p:cNvSpPr>
          <p:nvPr>
            <p:ph type="body" sz="quarter" idx="13" hasCustomPrompt="1"/>
          </p:nvPr>
        </p:nvSpPr>
        <p:spPr>
          <a:xfrm>
            <a:off x="468312" y="1512000"/>
            <a:ext cx="5400000"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dirty="0"/>
              <a:t>Insert </a:t>
            </a:r>
            <a:r>
              <a:rPr lang="de-DE" dirty="0" err="1"/>
              <a:t>subheadline</a:t>
            </a:r>
            <a:r>
              <a:rPr lang="de-DE" dirty="0"/>
              <a:t> </a:t>
            </a:r>
            <a:r>
              <a:rPr lang="de-DE" dirty="0" err="1"/>
              <a:t>here</a:t>
            </a:r>
            <a:endParaRPr lang="de-DE" dirty="0"/>
          </a:p>
        </p:txBody>
      </p:sp>
      <p:pic>
        <p:nvPicPr>
          <p:cNvPr id="14" name="Grafik 13">
            <a:extLst>
              <a:ext uri="{FF2B5EF4-FFF2-40B4-BE49-F238E27FC236}">
                <a16:creationId xmlns:a16="http://schemas.microsoft.com/office/drawing/2014/main" id="{99AB19B7-F62C-BC1C-484F-420148CEFBA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92981" y="6225613"/>
            <a:ext cx="1841819" cy="175558"/>
          </a:xfrm>
          <a:prstGeom prst="rect">
            <a:avLst/>
          </a:prstGeom>
          <a:effectLst/>
        </p:spPr>
      </p:pic>
      <p:pic>
        <p:nvPicPr>
          <p:cNvPr id="12" name="Grafik 11">
            <a:extLst>
              <a:ext uri="{FF2B5EF4-FFF2-40B4-BE49-F238E27FC236}">
                <a16:creationId xmlns:a16="http://schemas.microsoft.com/office/drawing/2014/main" id="{D6B61B29-EE5B-43D5-20EF-B45A6F3C85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17312" y="468000"/>
            <a:ext cx="1728460" cy="800099"/>
          </a:xfrm>
          <a:prstGeom prst="rect">
            <a:avLst/>
          </a:prstGeom>
          <a:effectLst/>
        </p:spPr>
      </p:pic>
      <p:sp>
        <p:nvSpPr>
          <p:cNvPr id="21" name="Textplatzhalter 4">
            <a:extLst>
              <a:ext uri="{FF2B5EF4-FFF2-40B4-BE49-F238E27FC236}">
                <a16:creationId xmlns:a16="http://schemas.microsoft.com/office/drawing/2014/main" id="{7AA67752-46A9-DB9D-AFE7-A2AE6010FA21}"/>
              </a:ext>
            </a:extLst>
          </p:cNvPr>
          <p:cNvSpPr>
            <a:spLocks noGrp="1"/>
          </p:cNvSpPr>
          <p:nvPr>
            <p:ph type="body" sz="quarter" idx="16" hasCustomPrompt="1"/>
          </p:nvPr>
        </p:nvSpPr>
        <p:spPr>
          <a:xfrm>
            <a:off x="468000" y="2484000"/>
            <a:ext cx="5400000" cy="2520000"/>
          </a:xfrm>
          <a:prstGeom prst="rect">
            <a:avLst/>
          </a:prstGeom>
        </p:spPr>
        <p:txBody>
          <a:bodyPr lIns="0" rIns="0" bIns="0" anchor="t" anchorCtr="0"/>
          <a:lstStyle>
            <a:lvl1pPr marL="0" indent="0">
              <a:lnSpc>
                <a:spcPct val="107000"/>
              </a:lnSpc>
              <a:spcBef>
                <a:spcPts val="500"/>
              </a:spcBef>
              <a:buNone/>
              <a:defRPr sz="1600" baseline="0">
                <a:latin typeface="Arial" panose="020B0604020202020204" pitchFamily="34" charset="0"/>
              </a:defRPr>
            </a:lvl1pPr>
          </a:lstStyle>
          <a:p>
            <a:pPr lvl="0"/>
            <a:r>
              <a:rPr lang="de-DE" dirty="0"/>
              <a:t>Insert </a:t>
            </a:r>
            <a:r>
              <a:rPr lang="de-DE" dirty="0" err="1"/>
              <a:t>text</a:t>
            </a:r>
            <a:endParaRPr lang="de-DE" dirty="0"/>
          </a:p>
        </p:txBody>
      </p:sp>
      <p:sp>
        <p:nvSpPr>
          <p:cNvPr id="4" name="Textplatzhalter 9">
            <a:extLst>
              <a:ext uri="{FF2B5EF4-FFF2-40B4-BE49-F238E27FC236}">
                <a16:creationId xmlns:a16="http://schemas.microsoft.com/office/drawing/2014/main" id="{30FC982E-EBD9-B28D-03C7-068187789763}"/>
              </a:ext>
            </a:extLst>
          </p:cNvPr>
          <p:cNvSpPr>
            <a:spLocks noGrp="1"/>
          </p:cNvSpPr>
          <p:nvPr>
            <p:ph type="body" sz="quarter" idx="17" hasCustomPrompt="1"/>
          </p:nvPr>
        </p:nvSpPr>
        <p:spPr>
          <a:xfrm>
            <a:off x="6696000" y="2719434"/>
            <a:ext cx="5040000" cy="1655325"/>
          </a:xfrm>
          <a:prstGeom prst="rect">
            <a:avLst/>
          </a:prstGeom>
        </p:spPr>
        <p:txBody>
          <a:bodyPr/>
          <a:lstStyle>
            <a:lvl1pPr marL="0" indent="0" algn="ctr">
              <a:lnSpc>
                <a:spcPts val="3840"/>
              </a:lnSpc>
              <a:buNone/>
              <a:defRPr sz="3200" baseline="0">
                <a:solidFill>
                  <a:schemeClr val="bg1"/>
                </a:solidFill>
                <a:latin typeface="Caveat WHH Handschrift" pitchFamily="2" charset="77"/>
              </a:defRPr>
            </a:lvl1pPr>
            <a:lvl2pPr marL="457200" indent="0">
              <a:buNone/>
              <a:defRPr sz="2400" baseline="0">
                <a:solidFill>
                  <a:srgbClr val="2EAC14"/>
                </a:solidFill>
                <a:latin typeface="Caveat WHH Handschrift" pitchFamily="2" charset="77"/>
              </a:defRPr>
            </a:lvl2pPr>
            <a:lvl3pPr marL="914400" indent="0">
              <a:buNone/>
              <a:defRPr sz="2400" baseline="0">
                <a:solidFill>
                  <a:srgbClr val="2EAC14"/>
                </a:solidFill>
                <a:latin typeface="Caveat WHH Handschrift" pitchFamily="2" charset="77"/>
              </a:defRPr>
            </a:lvl3pPr>
            <a:lvl4pPr marL="1371600" indent="0">
              <a:buNone/>
              <a:defRPr sz="2400" baseline="0">
                <a:solidFill>
                  <a:srgbClr val="2EAC14"/>
                </a:solidFill>
                <a:latin typeface="Caveat WHH Handschrift" pitchFamily="2" charset="77"/>
              </a:defRPr>
            </a:lvl4pPr>
            <a:lvl5pPr marL="1828800" indent="0">
              <a:buNone/>
              <a:defRPr sz="2400" baseline="0">
                <a:solidFill>
                  <a:srgbClr val="2EAC14"/>
                </a:solidFill>
                <a:latin typeface="Caveat WHH Handschrift" pitchFamily="2" charset="77"/>
              </a:defRPr>
            </a:lvl5pPr>
          </a:lstStyle>
          <a:p>
            <a:pPr marL="0" marR="0" lvl="0" indent="0" algn="ctr" defTabSz="914400" rtl="0" eaLnBrk="1" fontAlgn="auto" latinLnBrk="0" hangingPunct="1">
              <a:lnSpc>
                <a:spcPts val="3840"/>
              </a:lnSpc>
              <a:spcBef>
                <a:spcPts val="1000"/>
              </a:spcBef>
              <a:spcAft>
                <a:spcPts val="0"/>
              </a:spcAft>
              <a:buClrTx/>
              <a:buSzTx/>
              <a:buFont typeface="Arial" panose="020B0604020202020204" pitchFamily="34" charset="0"/>
              <a:buNone/>
              <a:tabLst/>
              <a:defRPr/>
            </a:pPr>
            <a:r>
              <a:rPr lang="de-DE" dirty="0"/>
              <a:t>„</a:t>
            </a:r>
            <a:r>
              <a:rPr lang="de-DE" dirty="0" err="1"/>
              <a:t>Before</a:t>
            </a:r>
            <a:r>
              <a:rPr lang="de-DE" dirty="0"/>
              <a:t> </a:t>
            </a:r>
            <a:r>
              <a:rPr lang="de-DE" dirty="0" err="1"/>
              <a:t>sharing</a:t>
            </a:r>
            <a:r>
              <a:rPr lang="de-DE" dirty="0"/>
              <a:t> </a:t>
            </a:r>
            <a:r>
              <a:rPr lang="de-DE" dirty="0" err="1"/>
              <a:t>please</a:t>
            </a:r>
            <a:r>
              <a:rPr lang="de-DE" dirty="0"/>
              <a:t> save </a:t>
            </a:r>
            <a:br>
              <a:rPr lang="de-DE" dirty="0"/>
            </a:br>
            <a:r>
              <a:rPr lang="de-DE" dirty="0" err="1"/>
              <a:t>this</a:t>
            </a:r>
            <a:r>
              <a:rPr lang="de-DE" dirty="0"/>
              <a:t> </a:t>
            </a:r>
            <a:r>
              <a:rPr lang="de-DE" dirty="0" err="1"/>
              <a:t>handwritten</a:t>
            </a:r>
            <a:r>
              <a:rPr lang="de-DE" dirty="0"/>
              <a:t> style </a:t>
            </a:r>
            <a:r>
              <a:rPr lang="de-DE" dirty="0" err="1"/>
              <a:t>text</a:t>
            </a:r>
            <a:r>
              <a:rPr lang="de-DE" dirty="0"/>
              <a:t> </a:t>
            </a:r>
            <a:br>
              <a:rPr lang="de-DE" dirty="0"/>
            </a:br>
            <a:r>
              <a:rPr lang="de-DE" dirty="0" err="1"/>
              <a:t>as</a:t>
            </a:r>
            <a:r>
              <a:rPr lang="de-DE" dirty="0"/>
              <a:t> </a:t>
            </a:r>
            <a:r>
              <a:rPr lang="de-DE" dirty="0" err="1"/>
              <a:t>graphic</a:t>
            </a:r>
            <a:r>
              <a:rPr lang="de-DE" dirty="0"/>
              <a:t>“</a:t>
            </a:r>
          </a:p>
        </p:txBody>
      </p:sp>
      <p:sp>
        <p:nvSpPr>
          <p:cNvPr id="5" name="Textplatzhalter 12">
            <a:extLst>
              <a:ext uri="{FF2B5EF4-FFF2-40B4-BE49-F238E27FC236}">
                <a16:creationId xmlns:a16="http://schemas.microsoft.com/office/drawing/2014/main" id="{DB07D28E-69E1-8CF2-3789-ADB7EF4D4506}"/>
              </a:ext>
            </a:extLst>
          </p:cNvPr>
          <p:cNvSpPr>
            <a:spLocks noGrp="1"/>
          </p:cNvSpPr>
          <p:nvPr>
            <p:ph type="body" sz="quarter" idx="18" hasCustomPrompt="1"/>
          </p:nvPr>
        </p:nvSpPr>
        <p:spPr>
          <a:xfrm>
            <a:off x="6696075" y="4517634"/>
            <a:ext cx="5027613" cy="271463"/>
          </a:xfrm>
          <a:prstGeom prst="rect">
            <a:avLst/>
          </a:prstGeom>
        </p:spPr>
        <p:txBody>
          <a:bodyPr/>
          <a:lstStyle>
            <a:lvl1pPr marL="0" indent="0" algn="ctr">
              <a:buNone/>
              <a:defRPr sz="1200" baseline="0">
                <a:solidFill>
                  <a:schemeClr val="bg1"/>
                </a:solidFill>
                <a:latin typeface="+mn-lt"/>
              </a:defRPr>
            </a:lvl1pPr>
            <a:lvl2pPr marL="457200" indent="0">
              <a:buNone/>
              <a:defRPr sz="1200" baseline="0">
                <a:latin typeface="Arial" panose="020B0604020202020204" pitchFamily="34" charset="0"/>
              </a:defRPr>
            </a:lvl2pPr>
            <a:lvl3pPr marL="914400" indent="0">
              <a:buNone/>
              <a:defRPr sz="1200" baseline="0">
                <a:latin typeface="Arial" panose="020B0604020202020204" pitchFamily="34" charset="0"/>
              </a:defRPr>
            </a:lvl3pPr>
            <a:lvl4pPr marL="1371600" indent="0">
              <a:buNone/>
              <a:defRPr sz="1200" baseline="0">
                <a:latin typeface="Arial" panose="020B0604020202020204" pitchFamily="34" charset="0"/>
              </a:defRPr>
            </a:lvl4pPr>
            <a:lvl5pPr marL="1828800" indent="0">
              <a:buNone/>
              <a:defRPr sz="1200" baseline="0">
                <a:latin typeface="Arial" panose="020B0604020202020204" pitchFamily="34" charset="0"/>
              </a:defRPr>
            </a:lvl5pPr>
          </a:lstStyle>
          <a:p>
            <a:pPr lvl="0"/>
            <a:r>
              <a:rPr lang="de-DE" dirty="0"/>
              <a:t>First </a:t>
            </a:r>
            <a:r>
              <a:rPr lang="de-DE" dirty="0" err="1"/>
              <a:t>name</a:t>
            </a:r>
            <a:r>
              <a:rPr lang="de-DE" dirty="0"/>
              <a:t> </a:t>
            </a:r>
            <a:r>
              <a:rPr lang="de-DE" dirty="0" err="1"/>
              <a:t>Surname</a:t>
            </a:r>
            <a:r>
              <a:rPr lang="de-DE" dirty="0"/>
              <a:t>, Position</a:t>
            </a:r>
          </a:p>
        </p:txBody>
      </p:sp>
      <p:sp>
        <p:nvSpPr>
          <p:cNvPr id="2" name="Titel 1">
            <a:extLst>
              <a:ext uri="{FF2B5EF4-FFF2-40B4-BE49-F238E27FC236}">
                <a16:creationId xmlns:a16="http://schemas.microsoft.com/office/drawing/2014/main" id="{35ED3AFD-80C5-DA04-6C97-08FB8D311B9A}"/>
              </a:ext>
            </a:extLst>
          </p:cNvPr>
          <p:cNvSpPr>
            <a:spLocks noGrp="1"/>
          </p:cNvSpPr>
          <p:nvPr>
            <p:ph type="title" hasCustomPrompt="1"/>
          </p:nvPr>
        </p:nvSpPr>
        <p:spPr/>
        <p:txBody>
          <a:bodyPr/>
          <a:lstStyle/>
          <a:p>
            <a:r>
              <a:rPr lang="de-DE" sz="2800" dirty="0">
                <a:solidFill>
                  <a:srgbClr val="2EAC14"/>
                </a:solidFill>
              </a:rPr>
              <a:t>Insert </a:t>
            </a:r>
            <a:r>
              <a:rPr lang="de-DE" sz="2800" dirty="0" err="1">
                <a:solidFill>
                  <a:srgbClr val="2EAC14"/>
                </a:solidFill>
              </a:rPr>
              <a:t>headline</a:t>
            </a:r>
            <a:r>
              <a:rPr lang="de-DE" sz="2800" dirty="0">
                <a:solidFill>
                  <a:srgbClr val="2EAC14"/>
                </a:solidFill>
              </a:rPr>
              <a:t> </a:t>
            </a:r>
            <a:r>
              <a:rPr lang="de-DE" sz="2800" dirty="0" err="1">
                <a:solidFill>
                  <a:srgbClr val="2EAC14"/>
                </a:solidFill>
              </a:rPr>
              <a:t>here</a:t>
            </a:r>
            <a:r>
              <a:rPr lang="de-DE" sz="2800" dirty="0">
                <a:solidFill>
                  <a:srgbClr val="2EAC14"/>
                </a:solidFill>
              </a:rPr>
              <a:t> </a:t>
            </a:r>
            <a:br>
              <a:rPr lang="de-DE" sz="2800" dirty="0">
                <a:solidFill>
                  <a:srgbClr val="2EAC14"/>
                </a:solidFill>
              </a:rPr>
            </a:br>
            <a:r>
              <a:rPr lang="de-DE" sz="2800" dirty="0">
                <a:solidFill>
                  <a:srgbClr val="2EAC14"/>
                </a:solidFill>
              </a:rPr>
              <a:t>in maximum </a:t>
            </a:r>
            <a:r>
              <a:rPr lang="de-DE" sz="2800" dirty="0" err="1">
                <a:solidFill>
                  <a:srgbClr val="2EAC14"/>
                </a:solidFill>
              </a:rPr>
              <a:t>two</a:t>
            </a:r>
            <a:r>
              <a:rPr lang="de-DE" sz="2800" dirty="0">
                <a:solidFill>
                  <a:srgbClr val="2EAC14"/>
                </a:solidFill>
              </a:rPr>
              <a:t> </a:t>
            </a:r>
            <a:r>
              <a:rPr lang="de-DE" sz="2800" dirty="0" err="1">
                <a:solidFill>
                  <a:srgbClr val="2EAC14"/>
                </a:solidFill>
              </a:rPr>
              <a:t>lines</a:t>
            </a:r>
            <a:endParaRPr lang="de-DE" dirty="0"/>
          </a:p>
        </p:txBody>
      </p:sp>
    </p:spTree>
    <p:extLst>
      <p:ext uri="{BB962C8B-B14F-4D97-AF65-F5344CB8AC3E}">
        <p14:creationId xmlns:p14="http://schemas.microsoft.com/office/powerpoint/2010/main" val="2426036847"/>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paration slide 1">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5F57170F-621F-B592-0453-6ACFFC5568CA}"/>
              </a:ext>
            </a:extLst>
          </p:cNvPr>
          <p:cNvSpPr/>
          <p:nvPr userDrawn="1"/>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2FAB16"/>
          </a:solidFill>
        </p:spPr>
        <p:txBody>
          <a:bodyPr wrap="square" lIns="0" tIns="0" rIns="0" bIns="0" rtlCol="0"/>
          <a:lstStyle/>
          <a:p>
            <a:endParaRPr/>
          </a:p>
        </p:txBody>
      </p:sp>
      <p:pic>
        <p:nvPicPr>
          <p:cNvPr id="6" name="Grafik 5">
            <a:extLst>
              <a:ext uri="{FF2B5EF4-FFF2-40B4-BE49-F238E27FC236}">
                <a16:creationId xmlns:a16="http://schemas.microsoft.com/office/drawing/2014/main" id="{AE0D66E7-63C3-A994-97E2-D5A4C94B5C48}"/>
              </a:ext>
            </a:extLst>
          </p:cNvPr>
          <p:cNvPicPr>
            <a:picLocks noChangeAspect="1"/>
          </p:cNvPicPr>
          <p:nvPr userDrawn="1"/>
        </p:nvPicPr>
        <p:blipFill>
          <a:blip r:embed="rId2" cstate="email">
            <a:extLst>
              <a:ext uri="{28A0092B-C50C-407E-A947-70E740481C1C}">
                <a14:useLocalDpi xmlns:a14="http://schemas.microsoft.com/office/drawing/2010/main"/>
              </a:ext>
            </a:extLst>
          </a:blip>
          <a:srcRect r="50000"/>
          <a:stretch>
            <a:fillRect/>
          </a:stretch>
        </p:blipFill>
        <p:spPr>
          <a:xfrm>
            <a:off x="8763000" y="0"/>
            <a:ext cx="3429000" cy="6858000"/>
          </a:xfrm>
          <a:custGeom>
            <a:avLst/>
            <a:gdLst>
              <a:gd name="connsiteX0" fmla="*/ 0 w 3438196"/>
              <a:gd name="connsiteY0" fmla="*/ 0 h 6876392"/>
              <a:gd name="connsiteX1" fmla="*/ 3438196 w 3438196"/>
              <a:gd name="connsiteY1" fmla="*/ 0 h 6876392"/>
              <a:gd name="connsiteX2" fmla="*/ 3438196 w 3438196"/>
              <a:gd name="connsiteY2" fmla="*/ 6876392 h 6876392"/>
              <a:gd name="connsiteX3" fmla="*/ 0 w 3438196"/>
              <a:gd name="connsiteY3" fmla="*/ 6876392 h 6876392"/>
            </a:gdLst>
            <a:ahLst/>
            <a:cxnLst>
              <a:cxn ang="0">
                <a:pos x="connsiteX0" y="connsiteY0"/>
              </a:cxn>
              <a:cxn ang="0">
                <a:pos x="connsiteX1" y="connsiteY1"/>
              </a:cxn>
              <a:cxn ang="0">
                <a:pos x="connsiteX2" y="connsiteY2"/>
              </a:cxn>
              <a:cxn ang="0">
                <a:pos x="connsiteX3" y="connsiteY3"/>
              </a:cxn>
            </a:cxnLst>
            <a:rect l="l" t="t" r="r" b="b"/>
            <a:pathLst>
              <a:path w="3438196" h="6876392">
                <a:moveTo>
                  <a:pt x="0" y="0"/>
                </a:moveTo>
                <a:lnTo>
                  <a:pt x="3438196" y="0"/>
                </a:lnTo>
                <a:lnTo>
                  <a:pt x="3438196" y="6876392"/>
                </a:lnTo>
                <a:lnTo>
                  <a:pt x="0" y="6876392"/>
                </a:lnTo>
                <a:close/>
              </a:path>
            </a:pathLst>
          </a:custGeom>
        </p:spPr>
      </p:pic>
      <p:sp>
        <p:nvSpPr>
          <p:cNvPr id="8" name="Textplatzhalter 7">
            <a:extLst>
              <a:ext uri="{FF2B5EF4-FFF2-40B4-BE49-F238E27FC236}">
                <a16:creationId xmlns:a16="http://schemas.microsoft.com/office/drawing/2014/main" id="{75599B16-D2CE-02BE-FA5E-E4129CB3844E}"/>
              </a:ext>
            </a:extLst>
          </p:cNvPr>
          <p:cNvSpPr>
            <a:spLocks noGrp="1"/>
          </p:cNvSpPr>
          <p:nvPr>
            <p:ph type="body" sz="quarter" idx="10" hasCustomPrompt="1"/>
          </p:nvPr>
        </p:nvSpPr>
        <p:spPr>
          <a:xfrm>
            <a:off x="468001" y="2088000"/>
            <a:ext cx="7560000" cy="1080000"/>
          </a:xfrm>
          <a:prstGeom prst="rect">
            <a:avLst/>
          </a:prstGeom>
        </p:spPr>
        <p:txBody>
          <a:bodyPr lIns="0" tIns="0" rIns="0" anchor="b" anchorCtr="0"/>
          <a:lstStyle>
            <a:lvl1pPr marL="0" indent="0">
              <a:buNone/>
              <a:defRPr sz="4000" b="1" i="0" cap="all" baseline="0">
                <a:solidFill>
                  <a:schemeClr val="bg1"/>
                </a:solidFill>
                <a:latin typeface="Arial" panose="020B0604020202020204" pitchFamily="34" charset="0"/>
              </a:defRPr>
            </a:lvl1pPr>
            <a:lvl2pPr>
              <a:defRPr sz="4000" b="1" i="0" cap="all" baseline="0">
                <a:solidFill>
                  <a:schemeClr val="bg1"/>
                </a:solidFill>
                <a:latin typeface="+mj-lt"/>
              </a:defRPr>
            </a:lvl2pPr>
            <a:lvl3pPr>
              <a:defRPr sz="4000" b="1" i="0" cap="all" baseline="0">
                <a:solidFill>
                  <a:schemeClr val="bg1"/>
                </a:solidFill>
                <a:latin typeface="+mj-lt"/>
              </a:defRPr>
            </a:lvl3pPr>
            <a:lvl4pPr>
              <a:defRPr sz="4000" b="1" i="0" cap="all" baseline="0">
                <a:solidFill>
                  <a:schemeClr val="bg1"/>
                </a:solidFill>
                <a:latin typeface="+mj-lt"/>
              </a:defRPr>
            </a:lvl4pPr>
            <a:lvl5pPr>
              <a:defRPr sz="4000" b="1" i="0" cap="all" baseline="0">
                <a:solidFill>
                  <a:schemeClr val="bg1"/>
                </a:solidFill>
                <a:latin typeface="+mj-lt"/>
              </a:defRPr>
            </a:lvl5pPr>
          </a:lstStyle>
          <a:p>
            <a:pPr lvl="0"/>
            <a:r>
              <a:rPr lang="de-DE" dirty="0"/>
              <a:t>INSERT HEADLINE HERE IN MAXIMUM TWO LINES</a:t>
            </a:r>
            <a:endParaRPr lang="de-DE" sz="4000" spc="-70" dirty="0">
              <a:solidFill>
                <a:srgbClr val="FFFFFF"/>
              </a:solidFill>
            </a:endParaRPr>
          </a:p>
        </p:txBody>
      </p:sp>
      <p:sp>
        <p:nvSpPr>
          <p:cNvPr id="5" name="Textplatzhalter 4">
            <a:extLst>
              <a:ext uri="{FF2B5EF4-FFF2-40B4-BE49-F238E27FC236}">
                <a16:creationId xmlns:a16="http://schemas.microsoft.com/office/drawing/2014/main" id="{3D659537-06D0-0F91-74CD-92E743179B88}"/>
              </a:ext>
            </a:extLst>
          </p:cNvPr>
          <p:cNvSpPr>
            <a:spLocks noGrp="1"/>
          </p:cNvSpPr>
          <p:nvPr>
            <p:ph type="body" sz="quarter" idx="11" hasCustomPrompt="1"/>
          </p:nvPr>
        </p:nvSpPr>
        <p:spPr>
          <a:xfrm>
            <a:off x="467999" y="3420000"/>
            <a:ext cx="7560000" cy="1440000"/>
          </a:xfrm>
          <a:prstGeom prst="rect">
            <a:avLst/>
          </a:prstGeom>
        </p:spPr>
        <p:txBody>
          <a:bodyPr lIns="0" tIns="0" rIns="0" bIns="0"/>
          <a:lstStyle>
            <a:lvl1pPr marL="0" indent="0">
              <a:lnSpc>
                <a:spcPct val="107000"/>
              </a:lnSpc>
              <a:spcBef>
                <a:spcPts val="1100"/>
              </a:spcBef>
              <a:buNone/>
              <a:defRPr sz="2600">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de-DE" dirty="0"/>
              <a:t>Insert </a:t>
            </a:r>
            <a:r>
              <a:rPr lang="de-DE" dirty="0" err="1"/>
              <a:t>text</a:t>
            </a:r>
            <a:endParaRPr lang="de-DE" dirty="0"/>
          </a:p>
        </p:txBody>
      </p:sp>
    </p:spTree>
    <p:extLst>
      <p:ext uri="{BB962C8B-B14F-4D97-AF65-F5344CB8AC3E}">
        <p14:creationId xmlns:p14="http://schemas.microsoft.com/office/powerpoint/2010/main" val="35202969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paration slide 2">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5F57170F-621F-B592-0453-6ACFFC5568CA}"/>
              </a:ext>
            </a:extLst>
          </p:cNvPr>
          <p:cNvSpPr/>
          <p:nvPr userDrawn="1"/>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chemeClr val="bg2"/>
          </a:solidFill>
        </p:spPr>
        <p:txBody>
          <a:bodyPr wrap="square" lIns="0" tIns="0" rIns="0" bIns="0" rtlCol="0"/>
          <a:lstStyle/>
          <a:p>
            <a:endParaRPr dirty="0"/>
          </a:p>
        </p:txBody>
      </p:sp>
      <p:pic>
        <p:nvPicPr>
          <p:cNvPr id="5" name="Grafik 4">
            <a:extLst>
              <a:ext uri="{FF2B5EF4-FFF2-40B4-BE49-F238E27FC236}">
                <a16:creationId xmlns:a16="http://schemas.microsoft.com/office/drawing/2014/main" id="{103CEB9C-38C1-9492-6446-D90B016A37C6}"/>
              </a:ext>
            </a:extLst>
          </p:cNvPr>
          <p:cNvPicPr>
            <a:picLocks noChangeAspect="1"/>
          </p:cNvPicPr>
          <p:nvPr userDrawn="1"/>
        </p:nvPicPr>
        <p:blipFill>
          <a:blip r:embed="rId2" cstate="email">
            <a:extLst>
              <a:ext uri="{28A0092B-C50C-407E-A947-70E740481C1C}">
                <a14:useLocalDpi xmlns:a14="http://schemas.microsoft.com/office/drawing/2010/main"/>
              </a:ext>
            </a:extLst>
          </a:blip>
          <a:srcRect r="49866"/>
          <a:stretch>
            <a:fillRect/>
          </a:stretch>
        </p:blipFill>
        <p:spPr>
          <a:xfrm>
            <a:off x="8744607" y="-18394"/>
            <a:ext cx="3447393" cy="6876393"/>
          </a:xfrm>
          <a:custGeom>
            <a:avLst/>
            <a:gdLst>
              <a:gd name="connsiteX0" fmla="*/ 0 w 3447393"/>
              <a:gd name="connsiteY0" fmla="*/ 0 h 6876393"/>
              <a:gd name="connsiteX1" fmla="*/ 3447393 w 3447393"/>
              <a:gd name="connsiteY1" fmla="*/ 0 h 6876393"/>
              <a:gd name="connsiteX2" fmla="*/ 3447393 w 3447393"/>
              <a:gd name="connsiteY2" fmla="*/ 6876393 h 6876393"/>
              <a:gd name="connsiteX3" fmla="*/ 0 w 3447393"/>
              <a:gd name="connsiteY3" fmla="*/ 6876393 h 6876393"/>
            </a:gdLst>
            <a:ahLst/>
            <a:cxnLst>
              <a:cxn ang="0">
                <a:pos x="connsiteX0" y="connsiteY0"/>
              </a:cxn>
              <a:cxn ang="0">
                <a:pos x="connsiteX1" y="connsiteY1"/>
              </a:cxn>
              <a:cxn ang="0">
                <a:pos x="connsiteX2" y="connsiteY2"/>
              </a:cxn>
              <a:cxn ang="0">
                <a:pos x="connsiteX3" y="connsiteY3"/>
              </a:cxn>
            </a:cxnLst>
            <a:rect l="l" t="t" r="r" b="b"/>
            <a:pathLst>
              <a:path w="3447393" h="6876393">
                <a:moveTo>
                  <a:pt x="0" y="0"/>
                </a:moveTo>
                <a:lnTo>
                  <a:pt x="3447393" y="0"/>
                </a:lnTo>
                <a:lnTo>
                  <a:pt x="3447393" y="6876393"/>
                </a:lnTo>
                <a:lnTo>
                  <a:pt x="0" y="6876393"/>
                </a:lnTo>
                <a:close/>
              </a:path>
            </a:pathLst>
          </a:custGeom>
        </p:spPr>
      </p:pic>
      <p:sp>
        <p:nvSpPr>
          <p:cNvPr id="2" name="Textplatzhalter 7">
            <a:extLst>
              <a:ext uri="{FF2B5EF4-FFF2-40B4-BE49-F238E27FC236}">
                <a16:creationId xmlns:a16="http://schemas.microsoft.com/office/drawing/2014/main" id="{9ED3AA98-40C6-35FF-6446-6415D93EFB1D}"/>
              </a:ext>
            </a:extLst>
          </p:cNvPr>
          <p:cNvSpPr>
            <a:spLocks noGrp="1"/>
          </p:cNvSpPr>
          <p:nvPr>
            <p:ph type="body" sz="quarter" idx="10" hasCustomPrompt="1"/>
          </p:nvPr>
        </p:nvSpPr>
        <p:spPr>
          <a:xfrm>
            <a:off x="468001" y="2088000"/>
            <a:ext cx="7560000" cy="1080000"/>
          </a:xfrm>
          <a:prstGeom prst="rect">
            <a:avLst/>
          </a:prstGeom>
        </p:spPr>
        <p:txBody>
          <a:bodyPr lIns="0" tIns="0" rIns="0" anchor="b" anchorCtr="0"/>
          <a:lstStyle>
            <a:lvl1pPr marL="0" indent="0">
              <a:buNone/>
              <a:tabLst>
                <a:tab pos="2709863" algn="l"/>
              </a:tabLst>
              <a:defRPr sz="4000" b="1" i="0" cap="all" baseline="0">
                <a:solidFill>
                  <a:srgbClr val="2EAC14"/>
                </a:solidFill>
                <a:latin typeface="Arial" panose="020B0604020202020204" pitchFamily="34" charset="0"/>
              </a:defRPr>
            </a:lvl1pPr>
            <a:lvl2pPr>
              <a:defRPr sz="4000" b="1" i="0" cap="all" baseline="0">
                <a:solidFill>
                  <a:schemeClr val="bg1"/>
                </a:solidFill>
                <a:latin typeface="+mj-lt"/>
              </a:defRPr>
            </a:lvl2pPr>
            <a:lvl3pPr>
              <a:defRPr sz="4000" b="1" i="0" cap="all" baseline="0">
                <a:solidFill>
                  <a:schemeClr val="bg1"/>
                </a:solidFill>
                <a:latin typeface="+mj-lt"/>
              </a:defRPr>
            </a:lvl3pPr>
            <a:lvl4pPr>
              <a:defRPr sz="4000" b="1" i="0" cap="all" baseline="0">
                <a:solidFill>
                  <a:schemeClr val="bg1"/>
                </a:solidFill>
                <a:latin typeface="+mj-lt"/>
              </a:defRPr>
            </a:lvl4pPr>
            <a:lvl5pPr>
              <a:defRPr sz="4000" b="1" i="0" cap="all" baseline="0">
                <a:solidFill>
                  <a:schemeClr val="bg1"/>
                </a:solidFill>
                <a:latin typeface="+mj-lt"/>
              </a:defRPr>
            </a:lvl5pPr>
          </a:lstStyle>
          <a:p>
            <a:pPr lvl="0"/>
            <a:r>
              <a:rPr lang="de-DE" dirty="0"/>
              <a:t>INSERT HEADLINE HERE IN MAXIMUM TWO LINES</a:t>
            </a:r>
            <a:endParaRPr lang="de-DE" sz="4000" spc="-70" dirty="0">
              <a:solidFill>
                <a:srgbClr val="FFFFFF"/>
              </a:solidFill>
            </a:endParaRPr>
          </a:p>
        </p:txBody>
      </p:sp>
      <p:sp>
        <p:nvSpPr>
          <p:cNvPr id="4" name="Textplatzhalter 4">
            <a:extLst>
              <a:ext uri="{FF2B5EF4-FFF2-40B4-BE49-F238E27FC236}">
                <a16:creationId xmlns:a16="http://schemas.microsoft.com/office/drawing/2014/main" id="{1075EC63-4991-E673-5E42-FBD77E99CA8D}"/>
              </a:ext>
            </a:extLst>
          </p:cNvPr>
          <p:cNvSpPr>
            <a:spLocks noGrp="1"/>
          </p:cNvSpPr>
          <p:nvPr>
            <p:ph type="body" sz="quarter" idx="11" hasCustomPrompt="1"/>
          </p:nvPr>
        </p:nvSpPr>
        <p:spPr>
          <a:xfrm>
            <a:off x="467999" y="3420000"/>
            <a:ext cx="7560000" cy="1440000"/>
          </a:xfrm>
          <a:prstGeom prst="rect">
            <a:avLst/>
          </a:prstGeom>
        </p:spPr>
        <p:txBody>
          <a:bodyPr lIns="0" tIns="0" rIns="0" bIns="0"/>
          <a:lstStyle>
            <a:lvl1pPr marL="0" indent="0">
              <a:lnSpc>
                <a:spcPct val="107000"/>
              </a:lnSpc>
              <a:spcBef>
                <a:spcPts val="1100"/>
              </a:spcBef>
              <a:buNone/>
              <a:defRPr sz="2600">
                <a:solidFill>
                  <a:schemeClr val="tx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de-DE" dirty="0"/>
              <a:t>Insert </a:t>
            </a:r>
            <a:r>
              <a:rPr lang="de-DE" dirty="0" err="1"/>
              <a:t>text</a:t>
            </a:r>
            <a:endParaRPr lang="de-DE" dirty="0"/>
          </a:p>
        </p:txBody>
      </p:sp>
    </p:spTree>
    <p:extLst>
      <p:ext uri="{BB962C8B-B14F-4D97-AF65-F5344CB8AC3E}">
        <p14:creationId xmlns:p14="http://schemas.microsoft.com/office/powerpoint/2010/main" val="26870324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nal chart 1">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CC49470-8217-1ACA-1D54-8ABAF126DC6B}"/>
              </a:ext>
            </a:extLst>
          </p:cNvPr>
          <p:cNvPicPr>
            <a:picLocks noChangeAspect="1"/>
          </p:cNvPicPr>
          <p:nvPr userDrawn="1"/>
        </p:nvPicPr>
        <p:blipFill>
          <a:blip r:embed="rId2"/>
          <a:stretch>
            <a:fillRect/>
          </a:stretch>
        </p:blipFill>
        <p:spPr>
          <a:xfrm flipV="1">
            <a:off x="0" y="0"/>
            <a:ext cx="12192000" cy="6858000"/>
          </a:xfrm>
          <a:prstGeom prst="rect">
            <a:avLst/>
          </a:prstGeom>
        </p:spPr>
      </p:pic>
      <p:sp>
        <p:nvSpPr>
          <p:cNvPr id="19" name="Textplatzhalter 18">
            <a:extLst>
              <a:ext uri="{FF2B5EF4-FFF2-40B4-BE49-F238E27FC236}">
                <a16:creationId xmlns:a16="http://schemas.microsoft.com/office/drawing/2014/main" id="{3CB20BD6-1C59-ACC0-6C70-C5F1B44367E6}"/>
              </a:ext>
            </a:extLst>
          </p:cNvPr>
          <p:cNvSpPr>
            <a:spLocks noGrp="1"/>
          </p:cNvSpPr>
          <p:nvPr>
            <p:ph type="body" sz="quarter" idx="11" hasCustomPrompt="1"/>
          </p:nvPr>
        </p:nvSpPr>
        <p:spPr>
          <a:xfrm>
            <a:off x="468313" y="2016000"/>
            <a:ext cx="5040312" cy="720000"/>
          </a:xfrm>
          <a:prstGeom prst="rect">
            <a:avLst/>
          </a:prstGeom>
        </p:spPr>
        <p:txBody>
          <a:bodyPr lIns="0" tIns="0" rIns="0" bIns="0"/>
          <a:lstStyle>
            <a:lvl1pPr marL="0" indent="0">
              <a:buNone/>
              <a:defRPr sz="6000" b="1" i="0" cap="all" baseline="0">
                <a:solidFill>
                  <a:schemeClr val="bg1"/>
                </a:solidFill>
                <a:latin typeface="Arial" panose="020B0604020202020204" pitchFamily="34" charset="0"/>
              </a:defRPr>
            </a:lvl1pPr>
          </a:lstStyle>
          <a:p>
            <a:pPr lvl="0"/>
            <a:r>
              <a:rPr lang="de-DE" dirty="0"/>
              <a:t>THANK YOU!</a:t>
            </a:r>
          </a:p>
        </p:txBody>
      </p:sp>
      <p:sp>
        <p:nvSpPr>
          <p:cNvPr id="4" name="Textplatzhalter 3">
            <a:extLst>
              <a:ext uri="{FF2B5EF4-FFF2-40B4-BE49-F238E27FC236}">
                <a16:creationId xmlns:a16="http://schemas.microsoft.com/office/drawing/2014/main" id="{660A07DA-0228-C771-DED3-A122A56AFF58}"/>
              </a:ext>
            </a:extLst>
          </p:cNvPr>
          <p:cNvSpPr>
            <a:spLocks noGrp="1"/>
          </p:cNvSpPr>
          <p:nvPr>
            <p:ph type="body" sz="quarter" idx="12" hasCustomPrompt="1"/>
          </p:nvPr>
        </p:nvSpPr>
        <p:spPr>
          <a:xfrm>
            <a:off x="468000" y="3084752"/>
            <a:ext cx="5040000" cy="288000"/>
          </a:xfrm>
          <a:prstGeom prst="rect">
            <a:avLst/>
          </a:prstGeom>
        </p:spPr>
        <p:txBody>
          <a:bodyPr lIns="0" tIns="0" rIns="0" bIns="0"/>
          <a:lstStyle>
            <a:lvl1pPr marL="0" indent="0">
              <a:buFontTx/>
              <a:buNone/>
              <a:defRPr sz="1600" b="1">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dirty="0"/>
              <a:t>Insert </a:t>
            </a:r>
            <a:r>
              <a:rPr lang="de-DE" dirty="0" err="1"/>
              <a:t>name</a:t>
            </a:r>
            <a:endParaRPr lang="de-DE" dirty="0"/>
          </a:p>
        </p:txBody>
      </p:sp>
      <p:sp>
        <p:nvSpPr>
          <p:cNvPr id="5" name="Textplatzhalter 3">
            <a:extLst>
              <a:ext uri="{FF2B5EF4-FFF2-40B4-BE49-F238E27FC236}">
                <a16:creationId xmlns:a16="http://schemas.microsoft.com/office/drawing/2014/main" id="{6773C6AE-07BA-BF3F-4C90-6A30D54C1859}"/>
              </a:ext>
            </a:extLst>
          </p:cNvPr>
          <p:cNvSpPr>
            <a:spLocks noGrp="1"/>
          </p:cNvSpPr>
          <p:nvPr>
            <p:ph type="body" sz="quarter" idx="13" hasCustomPrompt="1"/>
          </p:nvPr>
        </p:nvSpPr>
        <p:spPr>
          <a:xfrm>
            <a:off x="468000" y="3449036"/>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dirty="0"/>
              <a:t>Insert </a:t>
            </a:r>
            <a:r>
              <a:rPr lang="de-DE" dirty="0" err="1"/>
              <a:t>unit</a:t>
            </a:r>
            <a:endParaRPr lang="de-DE" dirty="0"/>
          </a:p>
        </p:txBody>
      </p:sp>
      <p:sp>
        <p:nvSpPr>
          <p:cNvPr id="6" name="Textplatzhalter 3">
            <a:extLst>
              <a:ext uri="{FF2B5EF4-FFF2-40B4-BE49-F238E27FC236}">
                <a16:creationId xmlns:a16="http://schemas.microsoft.com/office/drawing/2014/main" id="{BF28B28A-A85C-10B7-5A4F-E428227CA153}"/>
              </a:ext>
            </a:extLst>
          </p:cNvPr>
          <p:cNvSpPr>
            <a:spLocks noGrp="1"/>
          </p:cNvSpPr>
          <p:nvPr>
            <p:ph type="body" sz="quarter" idx="14" hasCustomPrompt="1"/>
          </p:nvPr>
        </p:nvSpPr>
        <p:spPr>
          <a:xfrm>
            <a:off x="468000" y="3813320"/>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dirty="0"/>
              <a:t>Insert email</a:t>
            </a:r>
          </a:p>
        </p:txBody>
      </p:sp>
      <p:sp>
        <p:nvSpPr>
          <p:cNvPr id="9" name="Textplatzhalter 3">
            <a:extLst>
              <a:ext uri="{FF2B5EF4-FFF2-40B4-BE49-F238E27FC236}">
                <a16:creationId xmlns:a16="http://schemas.microsoft.com/office/drawing/2014/main" id="{30900317-B2E0-D03F-F94E-1DBECE460F2C}"/>
              </a:ext>
            </a:extLst>
          </p:cNvPr>
          <p:cNvSpPr>
            <a:spLocks noGrp="1"/>
          </p:cNvSpPr>
          <p:nvPr>
            <p:ph type="body" sz="quarter" idx="15" hasCustomPrompt="1"/>
          </p:nvPr>
        </p:nvSpPr>
        <p:spPr>
          <a:xfrm>
            <a:off x="468000" y="4177604"/>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dirty="0"/>
              <a:t>Insert </a:t>
            </a:r>
            <a:r>
              <a:rPr lang="de-DE" dirty="0" err="1"/>
              <a:t>phone</a:t>
            </a:r>
            <a:r>
              <a:rPr lang="de-DE" dirty="0"/>
              <a:t> </a:t>
            </a:r>
            <a:r>
              <a:rPr lang="de-DE" dirty="0" err="1"/>
              <a:t>number</a:t>
            </a:r>
            <a:endParaRPr lang="de-DE" dirty="0"/>
          </a:p>
        </p:txBody>
      </p:sp>
      <p:pic>
        <p:nvPicPr>
          <p:cNvPr id="10" name="Grafik 9">
            <a:extLst>
              <a:ext uri="{FF2B5EF4-FFF2-40B4-BE49-F238E27FC236}">
                <a16:creationId xmlns:a16="http://schemas.microsoft.com/office/drawing/2014/main" id="{1E409F57-4500-6288-5962-0D243E6B2E9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5964000" y="0"/>
            <a:ext cx="6228000" cy="6871240"/>
          </a:xfrm>
          <a:prstGeom prst="rect">
            <a:avLst/>
          </a:prstGeom>
        </p:spPr>
      </p:pic>
      <p:pic>
        <p:nvPicPr>
          <p:cNvPr id="8" name="Grafik 7">
            <a:extLst>
              <a:ext uri="{FF2B5EF4-FFF2-40B4-BE49-F238E27FC236}">
                <a16:creationId xmlns:a16="http://schemas.microsoft.com/office/drawing/2014/main" id="{970E6982-A7EF-F107-4AAA-6853FEDC50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892981" y="6225613"/>
            <a:ext cx="1841819" cy="175558"/>
          </a:xfrm>
          <a:prstGeom prst="rect">
            <a:avLst/>
          </a:prstGeom>
          <a:effectLst>
            <a:outerShdw blurRad="254000" dist="38100" dir="2700000" algn="tl" rotWithShape="0">
              <a:prstClr val="black">
                <a:alpha val="40000"/>
              </a:prstClr>
            </a:outerShdw>
          </a:effectLst>
        </p:spPr>
      </p:pic>
      <p:pic>
        <p:nvPicPr>
          <p:cNvPr id="11" name="Grafik 10">
            <a:extLst>
              <a:ext uri="{FF2B5EF4-FFF2-40B4-BE49-F238E27FC236}">
                <a16:creationId xmlns:a16="http://schemas.microsoft.com/office/drawing/2014/main" id="{03F67D65-3AC5-27F9-0034-2DC0CB7309C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017312" y="468000"/>
            <a:ext cx="1728460" cy="800099"/>
          </a:xfrm>
          <a:prstGeom prst="rect">
            <a:avLst/>
          </a:prstGeom>
          <a:effectLst>
            <a:outerShdw blurRad="317019" dist="38100" dir="2700000" algn="tl" rotWithShape="0">
              <a:prstClr val="black">
                <a:alpha val="40000"/>
              </a:prstClr>
            </a:outerShdw>
          </a:effectLst>
        </p:spPr>
      </p:pic>
      <p:sp>
        <p:nvSpPr>
          <p:cNvPr id="12" name="Textfeld 11">
            <a:extLst>
              <a:ext uri="{FF2B5EF4-FFF2-40B4-BE49-F238E27FC236}">
                <a16:creationId xmlns:a16="http://schemas.microsoft.com/office/drawing/2014/main" id="{7C64E21F-AA66-3A48-1C40-CB0F30B832A4}"/>
              </a:ext>
            </a:extLst>
          </p:cNvPr>
          <p:cNvSpPr txBox="1"/>
          <p:nvPr userDrawn="1"/>
        </p:nvSpPr>
        <p:spPr>
          <a:xfrm rot="16200000">
            <a:off x="5292000" y="5616000"/>
            <a:ext cx="1512000" cy="92333"/>
          </a:xfrm>
          <a:prstGeom prst="rect">
            <a:avLst/>
          </a:prstGeom>
          <a:noFill/>
        </p:spPr>
        <p:txBody>
          <a:bodyPr wrap="square" lIns="0" tIns="0" rIns="0" bIns="0" rtlCol="0">
            <a:spAutoFit/>
          </a:bodyPr>
          <a:lstStyle/>
          <a:p>
            <a:r>
              <a:rPr lang="en-GB" sz="600" dirty="0">
                <a:solidFill>
                  <a:srgbClr val="A99073"/>
                </a:solidFill>
                <a:latin typeface="+mn-lt"/>
              </a:rPr>
              <a:t>Photo: Stefanie </a:t>
            </a:r>
            <a:r>
              <a:rPr lang="en-GB" sz="600" dirty="0" err="1">
                <a:solidFill>
                  <a:srgbClr val="A99073"/>
                </a:solidFill>
                <a:latin typeface="+mn-lt"/>
              </a:rPr>
              <a:t>Glinski</a:t>
            </a:r>
            <a:r>
              <a:rPr lang="en-GB" sz="600" dirty="0">
                <a:solidFill>
                  <a:srgbClr val="A99073"/>
                </a:solidFill>
                <a:latin typeface="+mn-lt"/>
              </a:rPr>
              <a:t> / Welthungerhilfe</a:t>
            </a:r>
          </a:p>
        </p:txBody>
      </p:sp>
    </p:spTree>
    <p:extLst>
      <p:ext uri="{BB962C8B-B14F-4D97-AF65-F5344CB8AC3E}">
        <p14:creationId xmlns:p14="http://schemas.microsoft.com/office/powerpoint/2010/main" val="3708912573"/>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nal chart 2">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45CF61E6-6780-31BA-C50B-4D85242C12A3}"/>
              </a:ext>
            </a:extLst>
          </p:cNvPr>
          <p:cNvPicPr>
            <a:picLocks noChangeAspect="1"/>
          </p:cNvPicPr>
          <p:nvPr userDrawn="1"/>
        </p:nvPicPr>
        <p:blipFill>
          <a:blip r:embed="rId2"/>
          <a:stretch>
            <a:fillRect/>
          </a:stretch>
        </p:blipFill>
        <p:spPr>
          <a:xfrm flipV="1">
            <a:off x="0" y="0"/>
            <a:ext cx="12192000" cy="6858000"/>
          </a:xfrm>
          <a:prstGeom prst="rect">
            <a:avLst/>
          </a:prstGeom>
        </p:spPr>
      </p:pic>
      <p:pic>
        <p:nvPicPr>
          <p:cNvPr id="13" name="Grafik 12">
            <a:extLst>
              <a:ext uri="{FF2B5EF4-FFF2-40B4-BE49-F238E27FC236}">
                <a16:creationId xmlns:a16="http://schemas.microsoft.com/office/drawing/2014/main" id="{D6D708B0-A6FD-BA1E-E8BE-5D745BB9BAC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5964000" y="0"/>
            <a:ext cx="6228000" cy="6871240"/>
          </a:xfrm>
          <a:prstGeom prst="rect">
            <a:avLst/>
          </a:prstGeom>
        </p:spPr>
      </p:pic>
      <p:pic>
        <p:nvPicPr>
          <p:cNvPr id="8" name="Grafik 7">
            <a:extLst>
              <a:ext uri="{FF2B5EF4-FFF2-40B4-BE49-F238E27FC236}">
                <a16:creationId xmlns:a16="http://schemas.microsoft.com/office/drawing/2014/main" id="{970E6982-A7EF-F107-4AAA-6853FEDC50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892981" y="6225613"/>
            <a:ext cx="1841819" cy="175558"/>
          </a:xfrm>
          <a:prstGeom prst="rect">
            <a:avLst/>
          </a:prstGeom>
          <a:effectLst>
            <a:outerShdw blurRad="254000" dist="38100" dir="2700000" algn="tl" rotWithShape="0">
              <a:prstClr val="black">
                <a:alpha val="40000"/>
              </a:prstClr>
            </a:outerShdw>
          </a:effectLst>
        </p:spPr>
      </p:pic>
      <p:pic>
        <p:nvPicPr>
          <p:cNvPr id="11" name="Grafik 10">
            <a:extLst>
              <a:ext uri="{FF2B5EF4-FFF2-40B4-BE49-F238E27FC236}">
                <a16:creationId xmlns:a16="http://schemas.microsoft.com/office/drawing/2014/main" id="{03F67D65-3AC5-27F9-0034-2DC0CB7309C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017312" y="468000"/>
            <a:ext cx="1728460" cy="800099"/>
          </a:xfrm>
          <a:prstGeom prst="rect">
            <a:avLst/>
          </a:prstGeom>
          <a:effectLst>
            <a:outerShdw blurRad="317019" dist="38100" dir="2700000" algn="tl" rotWithShape="0">
              <a:prstClr val="black">
                <a:alpha val="40000"/>
              </a:prstClr>
            </a:outerShdw>
          </a:effectLst>
        </p:spPr>
      </p:pic>
      <p:sp>
        <p:nvSpPr>
          <p:cNvPr id="3" name="Textplatzhalter 18">
            <a:extLst>
              <a:ext uri="{FF2B5EF4-FFF2-40B4-BE49-F238E27FC236}">
                <a16:creationId xmlns:a16="http://schemas.microsoft.com/office/drawing/2014/main" id="{0272F37F-BFC5-523F-2646-B0095A77EE59}"/>
              </a:ext>
            </a:extLst>
          </p:cNvPr>
          <p:cNvSpPr>
            <a:spLocks noGrp="1"/>
          </p:cNvSpPr>
          <p:nvPr>
            <p:ph type="body" sz="quarter" idx="11" hasCustomPrompt="1"/>
          </p:nvPr>
        </p:nvSpPr>
        <p:spPr>
          <a:xfrm>
            <a:off x="468313" y="2016000"/>
            <a:ext cx="5040312" cy="720000"/>
          </a:xfrm>
          <a:prstGeom prst="rect">
            <a:avLst/>
          </a:prstGeom>
        </p:spPr>
        <p:txBody>
          <a:bodyPr lIns="0" tIns="0" rIns="0" bIns="0"/>
          <a:lstStyle>
            <a:lvl1pPr marL="0" indent="0">
              <a:buNone/>
              <a:defRPr sz="6000" b="1" i="0" cap="all" baseline="0">
                <a:solidFill>
                  <a:schemeClr val="bg1"/>
                </a:solidFill>
                <a:latin typeface="Arial" panose="020B0604020202020204" pitchFamily="34" charset="0"/>
              </a:defRPr>
            </a:lvl1pPr>
          </a:lstStyle>
          <a:p>
            <a:pPr lvl="0"/>
            <a:r>
              <a:rPr lang="de-DE" dirty="0"/>
              <a:t>THANK YOU!</a:t>
            </a:r>
          </a:p>
        </p:txBody>
      </p:sp>
      <p:sp>
        <p:nvSpPr>
          <p:cNvPr id="7" name="Textplatzhalter 3">
            <a:extLst>
              <a:ext uri="{FF2B5EF4-FFF2-40B4-BE49-F238E27FC236}">
                <a16:creationId xmlns:a16="http://schemas.microsoft.com/office/drawing/2014/main" id="{75C448E6-631F-CF12-7F7F-BCAE3C84F5AC}"/>
              </a:ext>
            </a:extLst>
          </p:cNvPr>
          <p:cNvSpPr>
            <a:spLocks noGrp="1"/>
          </p:cNvSpPr>
          <p:nvPr>
            <p:ph type="body" sz="quarter" idx="12" hasCustomPrompt="1"/>
          </p:nvPr>
        </p:nvSpPr>
        <p:spPr>
          <a:xfrm>
            <a:off x="468000" y="3084752"/>
            <a:ext cx="5040000" cy="288000"/>
          </a:xfrm>
          <a:prstGeom prst="rect">
            <a:avLst/>
          </a:prstGeom>
        </p:spPr>
        <p:txBody>
          <a:bodyPr lIns="0" tIns="0" rIns="0" bIns="0"/>
          <a:lstStyle>
            <a:lvl1pPr marL="0" indent="0">
              <a:buFontTx/>
              <a:buNone/>
              <a:defRPr sz="1600" b="1">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dirty="0"/>
              <a:t>Insert </a:t>
            </a:r>
            <a:r>
              <a:rPr lang="de-DE" dirty="0" err="1"/>
              <a:t>name</a:t>
            </a:r>
            <a:endParaRPr lang="de-DE" dirty="0"/>
          </a:p>
        </p:txBody>
      </p:sp>
      <p:sp>
        <p:nvSpPr>
          <p:cNvPr id="10" name="Textplatzhalter 3">
            <a:extLst>
              <a:ext uri="{FF2B5EF4-FFF2-40B4-BE49-F238E27FC236}">
                <a16:creationId xmlns:a16="http://schemas.microsoft.com/office/drawing/2014/main" id="{5CD4C384-2600-50DE-B849-4F9811CF872D}"/>
              </a:ext>
            </a:extLst>
          </p:cNvPr>
          <p:cNvSpPr>
            <a:spLocks noGrp="1"/>
          </p:cNvSpPr>
          <p:nvPr>
            <p:ph type="body" sz="quarter" idx="13" hasCustomPrompt="1"/>
          </p:nvPr>
        </p:nvSpPr>
        <p:spPr>
          <a:xfrm>
            <a:off x="468000" y="3449036"/>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dirty="0"/>
              <a:t>Insert </a:t>
            </a:r>
            <a:r>
              <a:rPr lang="de-DE" dirty="0" err="1"/>
              <a:t>unit</a:t>
            </a:r>
            <a:endParaRPr lang="de-DE" dirty="0"/>
          </a:p>
        </p:txBody>
      </p:sp>
      <p:sp>
        <p:nvSpPr>
          <p:cNvPr id="12" name="Textplatzhalter 3">
            <a:extLst>
              <a:ext uri="{FF2B5EF4-FFF2-40B4-BE49-F238E27FC236}">
                <a16:creationId xmlns:a16="http://schemas.microsoft.com/office/drawing/2014/main" id="{01F160BB-B714-3E8A-A73C-1A1253761B41}"/>
              </a:ext>
            </a:extLst>
          </p:cNvPr>
          <p:cNvSpPr>
            <a:spLocks noGrp="1"/>
          </p:cNvSpPr>
          <p:nvPr>
            <p:ph type="body" sz="quarter" idx="14" hasCustomPrompt="1"/>
          </p:nvPr>
        </p:nvSpPr>
        <p:spPr>
          <a:xfrm>
            <a:off x="468000" y="3813320"/>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dirty="0"/>
              <a:t>Insert email</a:t>
            </a:r>
          </a:p>
        </p:txBody>
      </p:sp>
      <p:sp>
        <p:nvSpPr>
          <p:cNvPr id="14" name="Textplatzhalter 3">
            <a:extLst>
              <a:ext uri="{FF2B5EF4-FFF2-40B4-BE49-F238E27FC236}">
                <a16:creationId xmlns:a16="http://schemas.microsoft.com/office/drawing/2014/main" id="{AA8360FF-7E1C-72B2-6D96-B9292416423B}"/>
              </a:ext>
            </a:extLst>
          </p:cNvPr>
          <p:cNvSpPr>
            <a:spLocks noGrp="1"/>
          </p:cNvSpPr>
          <p:nvPr>
            <p:ph type="body" sz="quarter" idx="15" hasCustomPrompt="1"/>
          </p:nvPr>
        </p:nvSpPr>
        <p:spPr>
          <a:xfrm>
            <a:off x="468000" y="4177604"/>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dirty="0"/>
              <a:t>Insert </a:t>
            </a:r>
            <a:r>
              <a:rPr lang="de-DE" dirty="0" err="1"/>
              <a:t>phone</a:t>
            </a:r>
            <a:r>
              <a:rPr lang="de-DE" dirty="0"/>
              <a:t> </a:t>
            </a:r>
            <a:r>
              <a:rPr lang="de-DE" dirty="0" err="1"/>
              <a:t>number</a:t>
            </a:r>
            <a:endParaRPr lang="de-DE" dirty="0"/>
          </a:p>
        </p:txBody>
      </p:sp>
      <p:sp>
        <p:nvSpPr>
          <p:cNvPr id="2" name="Textfeld 1">
            <a:extLst>
              <a:ext uri="{FF2B5EF4-FFF2-40B4-BE49-F238E27FC236}">
                <a16:creationId xmlns:a16="http://schemas.microsoft.com/office/drawing/2014/main" id="{9E5505CF-31E3-1826-126C-41C67997E40E}"/>
              </a:ext>
            </a:extLst>
          </p:cNvPr>
          <p:cNvSpPr txBox="1"/>
          <p:nvPr userDrawn="1"/>
        </p:nvSpPr>
        <p:spPr>
          <a:xfrm rot="16200000">
            <a:off x="5292000" y="5616000"/>
            <a:ext cx="1512000" cy="72000"/>
          </a:xfrm>
          <a:prstGeom prst="rect">
            <a:avLst/>
          </a:prstGeom>
          <a:noFill/>
        </p:spPr>
        <p:txBody>
          <a:bodyPr wrap="square" lIns="0" tIns="0" rIns="0" bIns="0" rtlCol="0">
            <a:spAutoFit/>
          </a:bodyPr>
          <a:lstStyle/>
          <a:p>
            <a:r>
              <a:rPr lang="en-GB" sz="600" dirty="0">
                <a:solidFill>
                  <a:schemeClr val="bg2"/>
                </a:solidFill>
                <a:latin typeface="+mn-lt"/>
              </a:rPr>
              <a:t>Photo: Haddad Toni / Welthungerhilfe</a:t>
            </a:r>
          </a:p>
        </p:txBody>
      </p:sp>
    </p:spTree>
    <p:extLst>
      <p:ext uri="{BB962C8B-B14F-4D97-AF65-F5344CB8AC3E}">
        <p14:creationId xmlns:p14="http://schemas.microsoft.com/office/powerpoint/2010/main" val="1901684501"/>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agenda">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52F6C80-CADC-BBE5-DE0B-738586EF7DA5}"/>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
        <p:nvSpPr>
          <p:cNvPr id="21" name="Textplatzhalter 13">
            <a:extLst>
              <a:ext uri="{FF2B5EF4-FFF2-40B4-BE49-F238E27FC236}">
                <a16:creationId xmlns:a16="http://schemas.microsoft.com/office/drawing/2014/main" id="{F4CFE770-81E1-74DD-B31A-61A334311F5C}"/>
              </a:ext>
            </a:extLst>
          </p:cNvPr>
          <p:cNvSpPr txBox="1">
            <a:spLocks/>
          </p:cNvSpPr>
          <p:nvPr userDrawn="1"/>
        </p:nvSpPr>
        <p:spPr>
          <a:xfrm>
            <a:off x="468000" y="2268000"/>
            <a:ext cx="360000" cy="279600"/>
          </a:xfrm>
          <a:prstGeom prst="rect">
            <a:avLst/>
          </a:prstGeom>
          <a:noFill/>
        </p:spPr>
        <p:txBody>
          <a:bodyPr lIns="0" tIns="0" rIns="0" bIns="0" numCol="1" spcCol="360000" anchor="t"/>
          <a:lstStyle>
            <a:lvl1pPr marL="0" indent="0" algn="l" defTabSz="914400" rtl="0" eaLnBrk="1" latinLnBrk="0" hangingPunct="1">
              <a:lnSpc>
                <a:spcPts val="2020"/>
              </a:lnSpc>
              <a:spcBef>
                <a:spcPts val="100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de-DE" sz="2400" b="1">
                <a:solidFill>
                  <a:schemeClr val="tx2"/>
                </a:solidFill>
                <a:latin typeface="+mj-lt"/>
              </a:rPr>
              <a:t>#</a:t>
            </a:r>
          </a:p>
          <a:p>
            <a:pPr>
              <a:spcAft>
                <a:spcPts val="1200"/>
              </a:spcAft>
            </a:pPr>
            <a:endParaRPr lang="de-DE" sz="2400" b="1">
              <a:solidFill>
                <a:schemeClr val="tx2"/>
              </a:solidFill>
              <a:latin typeface="Caveat WHH Handschrift"/>
            </a:endParaRPr>
          </a:p>
        </p:txBody>
      </p:sp>
      <p:sp>
        <p:nvSpPr>
          <p:cNvPr id="22" name="Textplatzhalter 13">
            <a:extLst>
              <a:ext uri="{FF2B5EF4-FFF2-40B4-BE49-F238E27FC236}">
                <a16:creationId xmlns:a16="http://schemas.microsoft.com/office/drawing/2014/main" id="{9C5F8F34-3CDF-1E83-27BE-C6C0D7ED2AFF}"/>
              </a:ext>
            </a:extLst>
          </p:cNvPr>
          <p:cNvSpPr txBox="1">
            <a:spLocks/>
          </p:cNvSpPr>
          <p:nvPr userDrawn="1"/>
        </p:nvSpPr>
        <p:spPr>
          <a:xfrm>
            <a:off x="1080000" y="2268000"/>
            <a:ext cx="6623998" cy="279600"/>
          </a:xfrm>
          <a:prstGeom prst="rect">
            <a:avLst/>
          </a:prstGeom>
          <a:noFill/>
        </p:spPr>
        <p:txBody>
          <a:bodyPr lIns="0" tIns="0" rIns="0" bIns="0" numCol="1" spcCol="360000" anchor="t"/>
          <a:lstStyle>
            <a:lvl1pPr marL="0" indent="0" algn="l" defTabSz="914400" rtl="0" eaLnBrk="1" latinLnBrk="0" hangingPunct="1">
              <a:lnSpc>
                <a:spcPts val="2020"/>
              </a:lnSpc>
              <a:spcBef>
                <a:spcPts val="100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de-DE" sz="2400" b="1">
                <a:solidFill>
                  <a:schemeClr val="tx2"/>
                </a:solidFill>
                <a:latin typeface="+mj-lt"/>
              </a:rPr>
              <a:t>Gliederung</a:t>
            </a:r>
          </a:p>
        </p:txBody>
      </p:sp>
      <p:sp>
        <p:nvSpPr>
          <p:cNvPr id="23" name="Textplatzhalter 13">
            <a:extLst>
              <a:ext uri="{FF2B5EF4-FFF2-40B4-BE49-F238E27FC236}">
                <a16:creationId xmlns:a16="http://schemas.microsoft.com/office/drawing/2014/main" id="{C1F1A667-8EAB-932F-9ABB-EF40ADA1A735}"/>
              </a:ext>
            </a:extLst>
          </p:cNvPr>
          <p:cNvSpPr txBox="1">
            <a:spLocks/>
          </p:cNvSpPr>
          <p:nvPr userDrawn="1"/>
        </p:nvSpPr>
        <p:spPr>
          <a:xfrm>
            <a:off x="7848002" y="2268000"/>
            <a:ext cx="1259997" cy="279600"/>
          </a:xfrm>
          <a:prstGeom prst="rect">
            <a:avLst/>
          </a:prstGeom>
          <a:noFill/>
        </p:spPr>
        <p:txBody>
          <a:bodyPr lIns="0" tIns="0" rIns="0" bIns="0" numCol="1" spcCol="360000" anchor="t"/>
          <a:lstStyle>
            <a:lvl1pPr marL="0" indent="0" algn="l" defTabSz="914400" rtl="0" eaLnBrk="1" latinLnBrk="0" hangingPunct="1">
              <a:lnSpc>
                <a:spcPts val="2020"/>
              </a:lnSpc>
              <a:spcBef>
                <a:spcPts val="100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de-DE" sz="2400" b="1">
              <a:solidFill>
                <a:schemeClr val="tx2"/>
              </a:solidFill>
              <a:latin typeface="+mj-lt"/>
            </a:endParaRPr>
          </a:p>
        </p:txBody>
      </p:sp>
      <p:sp>
        <p:nvSpPr>
          <p:cNvPr id="2" name="Textplatzhalter 10">
            <a:extLst>
              <a:ext uri="{FF2B5EF4-FFF2-40B4-BE49-F238E27FC236}">
                <a16:creationId xmlns:a16="http://schemas.microsoft.com/office/drawing/2014/main" id="{44306653-9A43-D91D-FFC6-C9FCBCD59075}"/>
              </a:ext>
            </a:extLst>
          </p:cNvPr>
          <p:cNvSpPr>
            <a:spLocks noGrp="1"/>
          </p:cNvSpPr>
          <p:nvPr>
            <p:ph type="body" sz="quarter" idx="16" hasCustomPrompt="1"/>
          </p:nvPr>
        </p:nvSpPr>
        <p:spPr>
          <a:xfrm>
            <a:off x="468001" y="2700000"/>
            <a:ext cx="360000" cy="3132000"/>
          </a:xfrm>
          <a:prstGeom prst="rect">
            <a:avLst/>
          </a:prstGeom>
        </p:spPr>
        <p:txBody>
          <a:bodyPr lIns="0" tIns="0" rIns="0" bIns="0"/>
          <a:lstStyle>
            <a:lvl1pPr marL="0" indent="0" algn="l">
              <a:lnSpc>
                <a:spcPts val="2400"/>
              </a:lnSpc>
              <a:spcAft>
                <a:spcPts val="0"/>
              </a:spcAft>
              <a:buNone/>
              <a:defRPr sz="2000" b="1">
                <a:solidFill>
                  <a:schemeClr val="tx2"/>
                </a:solidFill>
              </a:defRPr>
            </a:lvl1pPr>
          </a:lstStyle>
          <a:p>
            <a:pPr lvl="0"/>
            <a:r>
              <a:rPr lang="en-GB"/>
              <a:t>1</a:t>
            </a:r>
          </a:p>
          <a:p>
            <a:pPr lvl="0"/>
            <a:endParaRPr lang="en-GB"/>
          </a:p>
          <a:p>
            <a:pPr lvl="0"/>
            <a:endParaRPr lang="en-GB"/>
          </a:p>
        </p:txBody>
      </p:sp>
      <p:sp>
        <p:nvSpPr>
          <p:cNvPr id="7" name="Textplatzhalter 6">
            <a:extLst>
              <a:ext uri="{FF2B5EF4-FFF2-40B4-BE49-F238E27FC236}">
                <a16:creationId xmlns:a16="http://schemas.microsoft.com/office/drawing/2014/main" id="{1AF6A053-31F8-CE83-1AAD-BF1FB3007DB4}"/>
              </a:ext>
            </a:extLst>
          </p:cNvPr>
          <p:cNvSpPr>
            <a:spLocks noGrp="1"/>
          </p:cNvSpPr>
          <p:nvPr>
            <p:ph type="body" sz="quarter" idx="17"/>
          </p:nvPr>
        </p:nvSpPr>
        <p:spPr>
          <a:xfrm>
            <a:off x="1079500" y="2700000"/>
            <a:ext cx="6623998" cy="3132137"/>
          </a:xfrm>
          <a:prstGeom prst="rect">
            <a:avLst/>
          </a:prstGeom>
        </p:spPr>
        <p:txBody>
          <a:bodyPr lIns="0" tIns="0" rIns="0" bIns="0"/>
          <a:lstStyle>
            <a:lvl1pPr marL="0" indent="0" defTabSz="360000">
              <a:lnSpc>
                <a:spcPts val="2400"/>
              </a:lnSpc>
              <a:buNone/>
              <a:tabLst>
                <a:tab pos="7236000" algn="l"/>
              </a:tabLst>
              <a:defRPr sz="2000"/>
            </a:lvl1pPr>
          </a:lstStyle>
          <a:p>
            <a:pPr lvl="0"/>
            <a:endParaRPr lang="en-GB"/>
          </a:p>
        </p:txBody>
      </p:sp>
      <p:sp>
        <p:nvSpPr>
          <p:cNvPr id="11" name="Textplatzhalter 10">
            <a:extLst>
              <a:ext uri="{FF2B5EF4-FFF2-40B4-BE49-F238E27FC236}">
                <a16:creationId xmlns:a16="http://schemas.microsoft.com/office/drawing/2014/main" id="{4C8B2B2C-1F80-26EC-71BA-08C3A3201BAF}"/>
              </a:ext>
            </a:extLst>
          </p:cNvPr>
          <p:cNvSpPr>
            <a:spLocks noGrp="1"/>
          </p:cNvSpPr>
          <p:nvPr>
            <p:ph type="body" sz="quarter" idx="18"/>
          </p:nvPr>
        </p:nvSpPr>
        <p:spPr>
          <a:xfrm>
            <a:off x="7848600" y="2700338"/>
            <a:ext cx="1258888" cy="3132137"/>
          </a:xfrm>
          <a:prstGeom prst="rect">
            <a:avLst/>
          </a:prstGeom>
        </p:spPr>
        <p:txBody>
          <a:bodyPr lIns="0" tIns="0" rIns="0" bIns="0"/>
          <a:lstStyle>
            <a:lvl1pPr marL="0" indent="0">
              <a:lnSpc>
                <a:spcPts val="2400"/>
              </a:lnSpc>
              <a:buNone/>
              <a:defRPr sz="2000"/>
            </a:lvl1pPr>
          </a:lstStyle>
          <a:p>
            <a:pPr lvl="0"/>
            <a:endParaRPr lang="en-GB"/>
          </a:p>
        </p:txBody>
      </p:sp>
    </p:spTree>
    <p:extLst>
      <p:ext uri="{BB962C8B-B14F-4D97-AF65-F5344CB8AC3E}">
        <p14:creationId xmlns:p14="http://schemas.microsoft.com/office/powerpoint/2010/main" val="172084210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table of content">
    <p:spTree>
      <p:nvGrpSpPr>
        <p:cNvPr id="1" name=""/>
        <p:cNvGrpSpPr/>
        <p:nvPr/>
      </p:nvGrpSpPr>
      <p:grpSpPr>
        <a:xfrm>
          <a:off x="0" y="0"/>
          <a:ext cx="0" cy="0"/>
          <a:chOff x="0" y="0"/>
          <a:chExt cx="0" cy="0"/>
        </a:xfrm>
      </p:grpSpPr>
      <p:sp>
        <p:nvSpPr>
          <p:cNvPr id="5" name="Fußzeilenplatzhalter 27">
            <a:extLst>
              <a:ext uri="{FF2B5EF4-FFF2-40B4-BE49-F238E27FC236}">
                <a16:creationId xmlns:a16="http://schemas.microsoft.com/office/drawing/2014/main" id="{F469B686-5539-681B-D1DC-45E5C51241D6}"/>
              </a:ext>
            </a:extLst>
          </p:cNvPr>
          <p:cNvSpPr>
            <a:spLocks noGrp="1"/>
          </p:cNvSpPr>
          <p:nvPr>
            <p:ph type="ftr" sz="quarter" idx="3"/>
          </p:nvPr>
        </p:nvSpPr>
        <p:spPr>
          <a:xfrm>
            <a:off x="1080000" y="6192000"/>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3" name="Titel 2">
            <a:extLst>
              <a:ext uri="{FF2B5EF4-FFF2-40B4-BE49-F238E27FC236}">
                <a16:creationId xmlns:a16="http://schemas.microsoft.com/office/drawing/2014/main" id="{C52F6C80-CADC-BBE5-DE0B-738586EF7DA5}"/>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
        <p:nvSpPr>
          <p:cNvPr id="22" name="Textplatzhalter 13">
            <a:extLst>
              <a:ext uri="{FF2B5EF4-FFF2-40B4-BE49-F238E27FC236}">
                <a16:creationId xmlns:a16="http://schemas.microsoft.com/office/drawing/2014/main" id="{9C5F8F34-3CDF-1E83-27BE-C6C0D7ED2AFF}"/>
              </a:ext>
            </a:extLst>
          </p:cNvPr>
          <p:cNvSpPr txBox="1">
            <a:spLocks/>
          </p:cNvSpPr>
          <p:nvPr userDrawn="1"/>
        </p:nvSpPr>
        <p:spPr>
          <a:xfrm>
            <a:off x="1080000" y="2268000"/>
            <a:ext cx="6623998" cy="279600"/>
          </a:xfrm>
          <a:prstGeom prst="rect">
            <a:avLst/>
          </a:prstGeom>
          <a:noFill/>
        </p:spPr>
        <p:txBody>
          <a:bodyPr lIns="0" tIns="0" rIns="0" bIns="0" numCol="1" spcCol="360000" anchor="t"/>
          <a:lstStyle>
            <a:lvl1pPr marL="0" indent="0" algn="l" defTabSz="914400" rtl="0" eaLnBrk="1" latinLnBrk="0" hangingPunct="1">
              <a:lnSpc>
                <a:spcPts val="2020"/>
              </a:lnSpc>
              <a:spcBef>
                <a:spcPts val="100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de-DE" sz="2400" b="1">
                <a:solidFill>
                  <a:schemeClr val="tx2"/>
                </a:solidFill>
                <a:latin typeface="+mj-lt"/>
              </a:rPr>
              <a:t>Topic</a:t>
            </a:r>
          </a:p>
        </p:txBody>
      </p:sp>
      <p:sp>
        <p:nvSpPr>
          <p:cNvPr id="23" name="Textplatzhalter 13">
            <a:extLst>
              <a:ext uri="{FF2B5EF4-FFF2-40B4-BE49-F238E27FC236}">
                <a16:creationId xmlns:a16="http://schemas.microsoft.com/office/drawing/2014/main" id="{C1F1A667-8EAB-932F-9ABB-EF40ADA1A735}"/>
              </a:ext>
            </a:extLst>
          </p:cNvPr>
          <p:cNvSpPr txBox="1">
            <a:spLocks/>
          </p:cNvSpPr>
          <p:nvPr userDrawn="1"/>
        </p:nvSpPr>
        <p:spPr>
          <a:xfrm>
            <a:off x="7848002" y="2268000"/>
            <a:ext cx="756000" cy="279600"/>
          </a:xfrm>
          <a:prstGeom prst="rect">
            <a:avLst/>
          </a:prstGeom>
          <a:noFill/>
        </p:spPr>
        <p:txBody>
          <a:bodyPr lIns="0" tIns="0" rIns="0" bIns="0" numCol="1" spcCol="360000" anchor="t"/>
          <a:lstStyle>
            <a:lvl1pPr marL="0" indent="0" algn="l" defTabSz="914400" rtl="0" eaLnBrk="1" latinLnBrk="0" hangingPunct="1">
              <a:lnSpc>
                <a:spcPts val="2020"/>
              </a:lnSpc>
              <a:spcBef>
                <a:spcPts val="100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1200"/>
              </a:spcAft>
            </a:pPr>
            <a:r>
              <a:rPr lang="de-DE" sz="2400" b="1">
                <a:solidFill>
                  <a:schemeClr val="tx2"/>
                </a:solidFill>
                <a:latin typeface="+mj-lt"/>
              </a:rPr>
              <a:t>Slide</a:t>
            </a:r>
          </a:p>
        </p:txBody>
      </p:sp>
      <p:sp>
        <p:nvSpPr>
          <p:cNvPr id="2" name="Textplatzhalter 13">
            <a:extLst>
              <a:ext uri="{FF2B5EF4-FFF2-40B4-BE49-F238E27FC236}">
                <a16:creationId xmlns:a16="http://schemas.microsoft.com/office/drawing/2014/main" id="{033A7B41-7E3D-E812-3BB6-4C94CEBF2528}"/>
              </a:ext>
            </a:extLst>
          </p:cNvPr>
          <p:cNvSpPr txBox="1">
            <a:spLocks/>
          </p:cNvSpPr>
          <p:nvPr userDrawn="1"/>
        </p:nvSpPr>
        <p:spPr>
          <a:xfrm>
            <a:off x="468000" y="2268000"/>
            <a:ext cx="360000" cy="279600"/>
          </a:xfrm>
          <a:prstGeom prst="rect">
            <a:avLst/>
          </a:prstGeom>
          <a:noFill/>
        </p:spPr>
        <p:txBody>
          <a:bodyPr lIns="0" tIns="0" rIns="0" bIns="0" numCol="1" spcCol="360000" anchor="t"/>
          <a:lstStyle>
            <a:lvl1pPr marL="0" indent="0" algn="l" defTabSz="914400" rtl="0" eaLnBrk="1" latinLnBrk="0" hangingPunct="1">
              <a:lnSpc>
                <a:spcPts val="2020"/>
              </a:lnSpc>
              <a:spcBef>
                <a:spcPts val="100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de-DE" sz="2400" b="1">
                <a:solidFill>
                  <a:schemeClr val="tx2"/>
                </a:solidFill>
                <a:latin typeface="+mj-lt"/>
              </a:rPr>
              <a:t>#</a:t>
            </a:r>
          </a:p>
          <a:p>
            <a:pPr>
              <a:spcAft>
                <a:spcPts val="1200"/>
              </a:spcAft>
            </a:pPr>
            <a:endParaRPr lang="de-DE" sz="2400" b="1">
              <a:solidFill>
                <a:schemeClr val="bg2"/>
              </a:solidFill>
              <a:latin typeface="Caveat WHH Handschrift"/>
            </a:endParaRPr>
          </a:p>
        </p:txBody>
      </p:sp>
      <p:sp>
        <p:nvSpPr>
          <p:cNvPr id="4" name="Textplatzhalter 10">
            <a:extLst>
              <a:ext uri="{FF2B5EF4-FFF2-40B4-BE49-F238E27FC236}">
                <a16:creationId xmlns:a16="http://schemas.microsoft.com/office/drawing/2014/main" id="{6E31DB62-A29A-BE7B-452B-BB5CBE7BB31D}"/>
              </a:ext>
            </a:extLst>
          </p:cNvPr>
          <p:cNvSpPr>
            <a:spLocks noGrp="1"/>
          </p:cNvSpPr>
          <p:nvPr>
            <p:ph type="body" sz="quarter" idx="16" hasCustomPrompt="1"/>
          </p:nvPr>
        </p:nvSpPr>
        <p:spPr>
          <a:xfrm>
            <a:off x="468001" y="2700000"/>
            <a:ext cx="360000" cy="3132000"/>
          </a:xfrm>
          <a:prstGeom prst="rect">
            <a:avLst/>
          </a:prstGeom>
        </p:spPr>
        <p:txBody>
          <a:bodyPr lIns="0" tIns="0" rIns="0" bIns="0"/>
          <a:lstStyle>
            <a:lvl1pPr marL="0" indent="0" algn="l">
              <a:lnSpc>
                <a:spcPts val="2400"/>
              </a:lnSpc>
              <a:spcAft>
                <a:spcPts val="0"/>
              </a:spcAft>
              <a:buNone/>
              <a:defRPr sz="2000" b="1">
                <a:solidFill>
                  <a:schemeClr val="tx2"/>
                </a:solidFill>
              </a:defRPr>
            </a:lvl1pPr>
          </a:lstStyle>
          <a:p>
            <a:pPr lvl="0"/>
            <a:r>
              <a:rPr lang="en-GB"/>
              <a:t>1</a:t>
            </a:r>
          </a:p>
          <a:p>
            <a:pPr lvl="0"/>
            <a:endParaRPr lang="en-GB"/>
          </a:p>
          <a:p>
            <a:pPr lvl="0"/>
            <a:endParaRPr lang="en-GB"/>
          </a:p>
        </p:txBody>
      </p:sp>
      <p:sp>
        <p:nvSpPr>
          <p:cNvPr id="6" name="Textplatzhalter 6">
            <a:extLst>
              <a:ext uri="{FF2B5EF4-FFF2-40B4-BE49-F238E27FC236}">
                <a16:creationId xmlns:a16="http://schemas.microsoft.com/office/drawing/2014/main" id="{ED3C0EA0-B83E-167E-0074-619CC38754FD}"/>
              </a:ext>
            </a:extLst>
          </p:cNvPr>
          <p:cNvSpPr>
            <a:spLocks noGrp="1"/>
          </p:cNvSpPr>
          <p:nvPr>
            <p:ph type="body" sz="quarter" idx="17" hasCustomPrompt="1"/>
          </p:nvPr>
        </p:nvSpPr>
        <p:spPr>
          <a:xfrm>
            <a:off x="1079500" y="2700000"/>
            <a:ext cx="6623998" cy="3132137"/>
          </a:xfrm>
          <a:prstGeom prst="rect">
            <a:avLst/>
          </a:prstGeom>
        </p:spPr>
        <p:txBody>
          <a:bodyPr lIns="0" tIns="0" rIns="0" bIns="0"/>
          <a:lstStyle>
            <a:lvl1pPr marL="0" indent="0" defTabSz="360000">
              <a:lnSpc>
                <a:spcPts val="2400"/>
              </a:lnSpc>
              <a:buNone/>
              <a:tabLst>
                <a:tab pos="7236000" algn="l"/>
              </a:tabLst>
              <a:defRPr sz="20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2000"/>
              <a:t>Topic </a:t>
            </a:r>
          </a:p>
          <a:p>
            <a:pPr lvl="0"/>
            <a:endParaRPr lang="en-GB"/>
          </a:p>
        </p:txBody>
      </p:sp>
      <p:sp>
        <p:nvSpPr>
          <p:cNvPr id="7" name="Textplatzhalter 10">
            <a:extLst>
              <a:ext uri="{FF2B5EF4-FFF2-40B4-BE49-F238E27FC236}">
                <a16:creationId xmlns:a16="http://schemas.microsoft.com/office/drawing/2014/main" id="{DF689879-2F5E-9DB3-7A38-B9EB8BB52C47}"/>
              </a:ext>
            </a:extLst>
          </p:cNvPr>
          <p:cNvSpPr>
            <a:spLocks noGrp="1"/>
          </p:cNvSpPr>
          <p:nvPr>
            <p:ph type="body" sz="quarter" idx="18" hasCustomPrompt="1"/>
          </p:nvPr>
        </p:nvSpPr>
        <p:spPr>
          <a:xfrm>
            <a:off x="7848599" y="2700338"/>
            <a:ext cx="756000" cy="3132137"/>
          </a:xfrm>
          <a:prstGeom prst="rect">
            <a:avLst/>
          </a:prstGeom>
        </p:spPr>
        <p:txBody>
          <a:bodyPr lIns="0" tIns="0" rIns="0" bIns="0"/>
          <a:lstStyle>
            <a:lvl1pPr marL="0" indent="0" algn="ctr">
              <a:lnSpc>
                <a:spcPts val="2400"/>
              </a:lnSpc>
              <a:buNone/>
              <a:defRPr sz="2000"/>
            </a:lvl1pPr>
          </a:lstStyle>
          <a:p>
            <a:pPr lvl="0"/>
            <a:r>
              <a:rPr lang="en-GB"/>
              <a:t>1</a:t>
            </a:r>
          </a:p>
        </p:txBody>
      </p:sp>
    </p:spTree>
    <p:extLst>
      <p:ext uri="{BB962C8B-B14F-4D97-AF65-F5344CB8AC3E}">
        <p14:creationId xmlns:p14="http://schemas.microsoft.com/office/powerpoint/2010/main" val="475304874"/>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1 | text without subheads">
    <p:spTree>
      <p:nvGrpSpPr>
        <p:cNvPr id="1" name=""/>
        <p:cNvGrpSpPr/>
        <p:nvPr/>
      </p:nvGrpSpPr>
      <p:grpSpPr>
        <a:xfrm>
          <a:off x="0" y="0"/>
          <a:ext cx="0" cy="0"/>
          <a:chOff x="0" y="0"/>
          <a:chExt cx="0" cy="0"/>
        </a:xfrm>
      </p:grpSpPr>
      <p:sp>
        <p:nvSpPr>
          <p:cNvPr id="9" name="Textplatzhalter 27">
            <a:extLst>
              <a:ext uri="{FF2B5EF4-FFF2-40B4-BE49-F238E27FC236}">
                <a16:creationId xmlns:a16="http://schemas.microsoft.com/office/drawing/2014/main" id="{E8EA08E4-41C2-2FDF-73F2-4E4A39FDD73A}"/>
              </a:ext>
            </a:extLst>
          </p:cNvPr>
          <p:cNvSpPr>
            <a:spLocks noGrp="1"/>
          </p:cNvSpPr>
          <p:nvPr>
            <p:ph type="body" sz="quarter" idx="15" hasCustomPrompt="1"/>
          </p:nvPr>
        </p:nvSpPr>
        <p:spPr>
          <a:xfrm>
            <a:off x="468313" y="1691999"/>
            <a:ext cx="11268000" cy="4068000"/>
          </a:xfrm>
          <a:prstGeom prst="rect">
            <a:avLst/>
          </a:prstGeom>
        </p:spPr>
        <p:txBody>
          <a:bodyPr lIns="0" tIns="0" rIns="0" bIns="0" numCol="1" spcCol="360000"/>
          <a:lstStyle>
            <a:lvl1pPr marL="0" indent="0">
              <a:lnSpc>
                <a:spcPts val="2020"/>
              </a:lnSpc>
              <a:buNone/>
              <a:defRPr sz="1600" baseline="0"/>
            </a:lvl1pPr>
          </a:lstStyle>
          <a:p>
            <a:pPr lvl="0"/>
            <a:r>
              <a:rPr lang="de-DE"/>
              <a:t>Text in Arial 16pt, </a:t>
            </a:r>
            <a:r>
              <a:rPr lang="de-DE" err="1"/>
              <a:t>black</a:t>
            </a:r>
            <a:r>
              <a:rPr lang="de-DE"/>
              <a:t> in </a:t>
            </a:r>
            <a:r>
              <a:rPr lang="de-DE" err="1"/>
              <a:t>two</a:t>
            </a:r>
            <a:r>
              <a:rPr lang="de-DE"/>
              <a:t> </a:t>
            </a:r>
            <a:r>
              <a:rPr lang="de-DE" err="1"/>
              <a:t>columns</a:t>
            </a:r>
            <a:endParaRPr lang="de-DE"/>
          </a:p>
        </p:txBody>
      </p:sp>
      <p:sp>
        <p:nvSpPr>
          <p:cNvPr id="10" name="Fußzeilenplatzhalter 27">
            <a:extLst>
              <a:ext uri="{FF2B5EF4-FFF2-40B4-BE49-F238E27FC236}">
                <a16:creationId xmlns:a16="http://schemas.microsoft.com/office/drawing/2014/main" id="{A4ED028E-BEC2-6415-B7E8-B94D4F852F7C}"/>
              </a:ext>
            </a:extLst>
          </p:cNvPr>
          <p:cNvSpPr>
            <a:spLocks noGrp="1"/>
          </p:cNvSpPr>
          <p:nvPr>
            <p:ph type="ftr" sz="quarter" idx="3"/>
          </p:nvPr>
        </p:nvSpPr>
        <p:spPr>
          <a:xfrm>
            <a:off x="1080000" y="6192000"/>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3" name="Titel 2">
            <a:extLst>
              <a:ext uri="{FF2B5EF4-FFF2-40B4-BE49-F238E27FC236}">
                <a16:creationId xmlns:a16="http://schemas.microsoft.com/office/drawing/2014/main" id="{AB2B08BF-DC11-C48A-3BC1-DA70D55C2F8B}"/>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3332231985"/>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2 | text">
    <p:spTree>
      <p:nvGrpSpPr>
        <p:cNvPr id="1" name=""/>
        <p:cNvGrpSpPr/>
        <p:nvPr/>
      </p:nvGrpSpPr>
      <p:grpSpPr>
        <a:xfrm>
          <a:off x="0" y="0"/>
          <a:ext cx="0" cy="0"/>
          <a:chOff x="0" y="0"/>
          <a:chExt cx="0" cy="0"/>
        </a:xfrm>
      </p:grpSpPr>
      <p:sp>
        <p:nvSpPr>
          <p:cNvPr id="12" name="Textplatzhalter 11">
            <a:extLst>
              <a:ext uri="{FF2B5EF4-FFF2-40B4-BE49-F238E27FC236}">
                <a16:creationId xmlns:a16="http://schemas.microsoft.com/office/drawing/2014/main" id="{4A75D59D-D5CE-2BB9-A759-E378EB1142DF}"/>
              </a:ext>
            </a:extLst>
          </p:cNvPr>
          <p:cNvSpPr>
            <a:spLocks noGrp="1"/>
          </p:cNvSpPr>
          <p:nvPr>
            <p:ph type="body" sz="quarter" idx="12" hasCustomPrompt="1"/>
          </p:nvPr>
        </p:nvSpPr>
        <p:spPr>
          <a:xfrm>
            <a:off x="468312" y="1512000"/>
            <a:ext cx="8639688" cy="684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28" name="Textplatzhalter 27">
            <a:extLst>
              <a:ext uri="{FF2B5EF4-FFF2-40B4-BE49-F238E27FC236}">
                <a16:creationId xmlns:a16="http://schemas.microsoft.com/office/drawing/2014/main" id="{35050762-AF01-FD22-F4FC-B884DEBFABDD}"/>
              </a:ext>
            </a:extLst>
          </p:cNvPr>
          <p:cNvSpPr>
            <a:spLocks noGrp="1"/>
          </p:cNvSpPr>
          <p:nvPr>
            <p:ph type="body" sz="quarter" idx="15" hasCustomPrompt="1"/>
          </p:nvPr>
        </p:nvSpPr>
        <p:spPr>
          <a:xfrm>
            <a:off x="468311" y="2880000"/>
            <a:ext cx="11268000" cy="2880000"/>
          </a:xfrm>
          <a:prstGeom prst="rect">
            <a:avLst/>
          </a:prstGeom>
        </p:spPr>
        <p:txBody>
          <a:bodyPr lIns="0" tIns="0" rIns="0" bIns="0"/>
          <a:lstStyle>
            <a:lvl1pPr marL="0" indent="0">
              <a:lnSpc>
                <a:spcPts val="2020"/>
              </a:lnSpc>
              <a:buNone/>
              <a:defRPr sz="1600" baseline="0"/>
            </a:lvl1pPr>
          </a:lstStyle>
          <a:p>
            <a:pPr lvl="0"/>
            <a:r>
              <a:rPr lang="de-DE"/>
              <a:t>Text in Arial 16pt, </a:t>
            </a:r>
            <a:r>
              <a:rPr lang="de-DE" err="1"/>
              <a:t>black</a:t>
            </a:r>
            <a:endParaRPr lang="de-DE"/>
          </a:p>
        </p:txBody>
      </p:sp>
      <p:sp>
        <p:nvSpPr>
          <p:cNvPr id="31" name="Fußzeilenplatzhalter 27">
            <a:extLst>
              <a:ext uri="{FF2B5EF4-FFF2-40B4-BE49-F238E27FC236}">
                <a16:creationId xmlns:a16="http://schemas.microsoft.com/office/drawing/2014/main" id="{CBF51C10-F25D-D7FF-8F71-C2ADE7CF80E9}"/>
              </a:ext>
            </a:extLst>
          </p:cNvPr>
          <p:cNvSpPr>
            <a:spLocks noGrp="1"/>
          </p:cNvSpPr>
          <p:nvPr>
            <p:ph type="ftr" sz="quarter" idx="3"/>
          </p:nvPr>
        </p:nvSpPr>
        <p:spPr>
          <a:xfrm>
            <a:off x="1080000" y="6191998"/>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2" name="Textplatzhalter 17">
            <a:extLst>
              <a:ext uri="{FF2B5EF4-FFF2-40B4-BE49-F238E27FC236}">
                <a16:creationId xmlns:a16="http://schemas.microsoft.com/office/drawing/2014/main" id="{8CF1961C-C89A-75B1-EB76-5059C70E37C0}"/>
              </a:ext>
            </a:extLst>
          </p:cNvPr>
          <p:cNvSpPr>
            <a:spLocks noGrp="1"/>
          </p:cNvSpPr>
          <p:nvPr>
            <p:ph type="body" sz="quarter" idx="14" hasCustomPrompt="1"/>
          </p:nvPr>
        </p:nvSpPr>
        <p:spPr>
          <a:xfrm>
            <a:off x="468313" y="2520000"/>
            <a:ext cx="11268000" cy="216000"/>
          </a:xfrm>
          <a:prstGeom prst="rect">
            <a:avLst/>
          </a:prstGeom>
        </p:spPr>
        <p:txBody>
          <a:bodyPr lIns="0" tIns="0" rIns="0" bIns="0"/>
          <a:lstStyle>
            <a:lvl1pPr marL="0" indent="0">
              <a:buNone/>
              <a:defRPr sz="1600" b="1" i="0" cap="all" baseline="0"/>
            </a:lvl1pPr>
          </a:lstStyle>
          <a:p>
            <a:pPr lvl="0"/>
            <a:r>
              <a:rPr lang="de-DE"/>
              <a:t>This </a:t>
            </a:r>
            <a:r>
              <a:rPr lang="de-DE" err="1"/>
              <a:t>is</a:t>
            </a:r>
            <a:r>
              <a:rPr lang="de-DE"/>
              <a:t> a </a:t>
            </a:r>
            <a:r>
              <a:rPr lang="de-DE" err="1"/>
              <a:t>subheading</a:t>
            </a:r>
            <a:r>
              <a:rPr lang="de-DE"/>
              <a:t> in Arial 16pt in </a:t>
            </a:r>
            <a:r>
              <a:rPr lang="de-DE" err="1"/>
              <a:t>black</a:t>
            </a:r>
            <a:endParaRPr lang="de-DE"/>
          </a:p>
        </p:txBody>
      </p:sp>
      <p:sp>
        <p:nvSpPr>
          <p:cNvPr id="3" name="Titel 2">
            <a:extLst>
              <a:ext uri="{FF2B5EF4-FFF2-40B4-BE49-F238E27FC236}">
                <a16:creationId xmlns:a16="http://schemas.microsoft.com/office/drawing/2014/main" id="{8255E4B0-7CCF-A572-D7AB-658485B07072}"/>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2772833026"/>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3 | text in two columns">
    <p:spTree>
      <p:nvGrpSpPr>
        <p:cNvPr id="1" name=""/>
        <p:cNvGrpSpPr/>
        <p:nvPr/>
      </p:nvGrpSpPr>
      <p:grpSpPr>
        <a:xfrm>
          <a:off x="0" y="0"/>
          <a:ext cx="0" cy="0"/>
          <a:chOff x="0" y="0"/>
          <a:chExt cx="0" cy="0"/>
        </a:xfrm>
      </p:grpSpPr>
      <p:sp>
        <p:nvSpPr>
          <p:cNvPr id="6" name="Textplatzhalter 17">
            <a:extLst>
              <a:ext uri="{FF2B5EF4-FFF2-40B4-BE49-F238E27FC236}">
                <a16:creationId xmlns:a16="http://schemas.microsoft.com/office/drawing/2014/main" id="{D33F2822-38CD-C4C4-A93A-F8BF93AB585B}"/>
              </a:ext>
            </a:extLst>
          </p:cNvPr>
          <p:cNvSpPr>
            <a:spLocks noGrp="1"/>
          </p:cNvSpPr>
          <p:nvPr>
            <p:ph type="body" sz="quarter" idx="14" hasCustomPrompt="1"/>
          </p:nvPr>
        </p:nvSpPr>
        <p:spPr>
          <a:xfrm>
            <a:off x="468313" y="2520000"/>
            <a:ext cx="11268000" cy="216000"/>
          </a:xfrm>
          <a:prstGeom prst="rect">
            <a:avLst/>
          </a:prstGeom>
        </p:spPr>
        <p:txBody>
          <a:bodyPr lIns="0" tIns="0" rIns="0" bIns="0"/>
          <a:lstStyle>
            <a:lvl1pPr marL="0" indent="0">
              <a:buNone/>
              <a:defRPr sz="1600" b="1" i="0" cap="all" baseline="0"/>
            </a:lvl1pPr>
          </a:lstStyle>
          <a:p>
            <a:pPr lvl="0"/>
            <a:r>
              <a:rPr lang="de-DE"/>
              <a:t>This </a:t>
            </a:r>
            <a:r>
              <a:rPr lang="de-DE" err="1"/>
              <a:t>is</a:t>
            </a:r>
            <a:r>
              <a:rPr lang="de-DE"/>
              <a:t> a </a:t>
            </a:r>
            <a:r>
              <a:rPr lang="de-DE" err="1"/>
              <a:t>subheading</a:t>
            </a:r>
            <a:r>
              <a:rPr lang="de-DE"/>
              <a:t> in Arial 16pt in </a:t>
            </a:r>
            <a:r>
              <a:rPr lang="de-DE" err="1"/>
              <a:t>black</a:t>
            </a:r>
            <a:endParaRPr lang="de-DE"/>
          </a:p>
        </p:txBody>
      </p:sp>
      <p:sp>
        <p:nvSpPr>
          <p:cNvPr id="9" name="Textplatzhalter 27">
            <a:extLst>
              <a:ext uri="{FF2B5EF4-FFF2-40B4-BE49-F238E27FC236}">
                <a16:creationId xmlns:a16="http://schemas.microsoft.com/office/drawing/2014/main" id="{E8EA08E4-41C2-2FDF-73F2-4E4A39FDD73A}"/>
              </a:ext>
            </a:extLst>
          </p:cNvPr>
          <p:cNvSpPr>
            <a:spLocks noGrp="1"/>
          </p:cNvSpPr>
          <p:nvPr>
            <p:ph type="body" sz="quarter" idx="15" hasCustomPrompt="1"/>
          </p:nvPr>
        </p:nvSpPr>
        <p:spPr>
          <a:xfrm>
            <a:off x="468313" y="2879998"/>
            <a:ext cx="11268000" cy="2880000"/>
          </a:xfrm>
          <a:prstGeom prst="rect">
            <a:avLst/>
          </a:prstGeom>
        </p:spPr>
        <p:txBody>
          <a:bodyPr lIns="0" tIns="0" rIns="0" bIns="0" numCol="2" spcCol="360000"/>
          <a:lstStyle>
            <a:lvl1pPr marL="0" indent="0">
              <a:lnSpc>
                <a:spcPts val="2020"/>
              </a:lnSpc>
              <a:buNone/>
              <a:defRPr sz="1600" baseline="0"/>
            </a:lvl1pPr>
          </a:lstStyle>
          <a:p>
            <a:pPr lvl="0"/>
            <a:r>
              <a:rPr lang="de-DE"/>
              <a:t>Text in Arial 16pt, </a:t>
            </a:r>
            <a:r>
              <a:rPr lang="de-DE" err="1"/>
              <a:t>black</a:t>
            </a:r>
            <a:r>
              <a:rPr lang="de-DE"/>
              <a:t> in </a:t>
            </a:r>
            <a:r>
              <a:rPr lang="de-DE" err="1"/>
              <a:t>two</a:t>
            </a:r>
            <a:r>
              <a:rPr lang="de-DE"/>
              <a:t> </a:t>
            </a:r>
            <a:r>
              <a:rPr lang="de-DE" err="1"/>
              <a:t>columns</a:t>
            </a:r>
            <a:endParaRPr lang="de-DE"/>
          </a:p>
        </p:txBody>
      </p:sp>
      <p:sp>
        <p:nvSpPr>
          <p:cNvPr id="10" name="Fußzeilenplatzhalter 27">
            <a:extLst>
              <a:ext uri="{FF2B5EF4-FFF2-40B4-BE49-F238E27FC236}">
                <a16:creationId xmlns:a16="http://schemas.microsoft.com/office/drawing/2014/main" id="{A4ED028E-BEC2-6415-B7E8-B94D4F852F7C}"/>
              </a:ext>
            </a:extLst>
          </p:cNvPr>
          <p:cNvSpPr>
            <a:spLocks noGrp="1"/>
          </p:cNvSpPr>
          <p:nvPr>
            <p:ph type="ftr" sz="quarter" idx="3"/>
          </p:nvPr>
        </p:nvSpPr>
        <p:spPr>
          <a:xfrm>
            <a:off x="1080000" y="6192000"/>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3" name="Textplatzhalter 11">
            <a:extLst>
              <a:ext uri="{FF2B5EF4-FFF2-40B4-BE49-F238E27FC236}">
                <a16:creationId xmlns:a16="http://schemas.microsoft.com/office/drawing/2014/main" id="{FE24FEF0-51D7-D561-2BB8-CE89F6CD4C1D}"/>
              </a:ext>
            </a:extLst>
          </p:cNvPr>
          <p:cNvSpPr>
            <a:spLocks noGrp="1"/>
          </p:cNvSpPr>
          <p:nvPr>
            <p:ph type="body" sz="quarter" idx="12" hasCustomPrompt="1"/>
          </p:nvPr>
        </p:nvSpPr>
        <p:spPr>
          <a:xfrm>
            <a:off x="468312" y="1512000"/>
            <a:ext cx="8639688" cy="684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4" name="Titel 3">
            <a:extLst>
              <a:ext uri="{FF2B5EF4-FFF2-40B4-BE49-F238E27FC236}">
                <a16:creationId xmlns:a16="http://schemas.microsoft.com/office/drawing/2014/main" id="{585ACD30-D59C-9E17-DB2A-CC8BEF312574}"/>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3990545549"/>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4 | object and text">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6E8657CA-0043-AD64-2FD4-533B0380F0BF}"/>
              </a:ext>
            </a:extLst>
          </p:cNvPr>
          <p:cNvSpPr>
            <a:spLocks noGrp="1"/>
          </p:cNvSpPr>
          <p:nvPr>
            <p:ph type="body" sz="quarter" idx="11" hasCustomPrompt="1"/>
          </p:nvPr>
        </p:nvSpPr>
        <p:spPr>
          <a:xfrm>
            <a:off x="6336000" y="2268000"/>
            <a:ext cx="5400000" cy="3240000"/>
          </a:xfrm>
          <a:prstGeom prst="rect">
            <a:avLst/>
          </a:prstGeom>
        </p:spPr>
        <p:txBody>
          <a:bodyPr lIns="0" rIns="0" bIns="0"/>
          <a:lstStyle>
            <a:lvl1pPr marL="0" indent="0">
              <a:lnSpc>
                <a:spcPts val="2020"/>
              </a:lnSpc>
              <a:buNone/>
              <a:defRPr sz="1600" baseline="0">
                <a:latin typeface="Arial" panose="020B0604020202020204" pitchFamily="34" charset="0"/>
              </a:defRPr>
            </a:lvl1pPr>
          </a:lstStyle>
          <a:p>
            <a:pPr lvl="0"/>
            <a:r>
              <a:rPr lang="de-DE"/>
              <a:t>Insert </a:t>
            </a:r>
            <a:r>
              <a:rPr lang="de-DE" err="1"/>
              <a:t>text</a:t>
            </a:r>
            <a:endParaRPr lang="de-DE"/>
          </a:p>
        </p:txBody>
      </p:sp>
      <p:sp>
        <p:nvSpPr>
          <p:cNvPr id="28" name="Textplatzhalter 11">
            <a:extLst>
              <a:ext uri="{FF2B5EF4-FFF2-40B4-BE49-F238E27FC236}">
                <a16:creationId xmlns:a16="http://schemas.microsoft.com/office/drawing/2014/main" id="{46DC9132-3A9B-775F-05F7-F8E4EE8EF494}"/>
              </a:ext>
            </a:extLst>
          </p:cNvPr>
          <p:cNvSpPr>
            <a:spLocks noGrp="1"/>
          </p:cNvSpPr>
          <p:nvPr>
            <p:ph type="body" sz="quarter" idx="12" hasCustomPrompt="1"/>
          </p:nvPr>
        </p:nvSpPr>
        <p:spPr>
          <a:xfrm>
            <a:off x="468312" y="1512000"/>
            <a:ext cx="8639688"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32" name="Fußzeilenplatzhalter 27">
            <a:extLst>
              <a:ext uri="{FF2B5EF4-FFF2-40B4-BE49-F238E27FC236}">
                <a16:creationId xmlns:a16="http://schemas.microsoft.com/office/drawing/2014/main" id="{92A70566-F95D-CAB6-8F6A-98A623360569}"/>
              </a:ext>
            </a:extLst>
          </p:cNvPr>
          <p:cNvSpPr>
            <a:spLocks noGrp="1"/>
          </p:cNvSpPr>
          <p:nvPr>
            <p:ph type="ftr" sz="quarter" idx="3"/>
          </p:nvPr>
        </p:nvSpPr>
        <p:spPr>
          <a:xfrm>
            <a:off x="1080000" y="6192000"/>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3" name="Textplatzhalter 6">
            <a:extLst>
              <a:ext uri="{FF2B5EF4-FFF2-40B4-BE49-F238E27FC236}">
                <a16:creationId xmlns:a16="http://schemas.microsoft.com/office/drawing/2014/main" id="{03974A79-81A1-6ADD-CFED-72FAF44C9F28}"/>
              </a:ext>
            </a:extLst>
          </p:cNvPr>
          <p:cNvSpPr>
            <a:spLocks noGrp="1"/>
          </p:cNvSpPr>
          <p:nvPr>
            <p:ph type="body" sz="quarter" idx="14" hasCustomPrompt="1"/>
          </p:nvPr>
        </p:nvSpPr>
        <p:spPr>
          <a:xfrm>
            <a:off x="468312" y="5652000"/>
            <a:ext cx="5400000" cy="360000"/>
          </a:xfrm>
          <a:prstGeom prst="rect">
            <a:avLst/>
          </a:prstGeom>
        </p:spPr>
        <p:txBody>
          <a:bodyPr lIns="0" tIns="0" rIns="0" bIns="0"/>
          <a:lstStyle>
            <a:lvl1pPr marL="0" indent="0">
              <a:buNone/>
              <a:defRPr sz="1000" baseline="0">
                <a:latin typeface="Arial" panose="020B0604020202020204" pitchFamily="34" charset="0"/>
              </a:defRPr>
            </a:lvl1pPr>
          </a:lstStyle>
          <a:p>
            <a:pPr lvl="0"/>
            <a:r>
              <a:rPr lang="de-DE"/>
              <a:t>Insert </a:t>
            </a:r>
            <a:r>
              <a:rPr lang="de-DE" err="1"/>
              <a:t>caption</a:t>
            </a:r>
            <a:endParaRPr lang="de-DE"/>
          </a:p>
        </p:txBody>
      </p:sp>
      <p:sp>
        <p:nvSpPr>
          <p:cNvPr id="8" name="Inhaltsplatzhalter 7">
            <a:extLst>
              <a:ext uri="{FF2B5EF4-FFF2-40B4-BE49-F238E27FC236}">
                <a16:creationId xmlns:a16="http://schemas.microsoft.com/office/drawing/2014/main" id="{DBFF28EF-3CA3-1F48-0E42-91A05B0AF2A9}"/>
              </a:ext>
            </a:extLst>
          </p:cNvPr>
          <p:cNvSpPr>
            <a:spLocks noGrp="1"/>
          </p:cNvSpPr>
          <p:nvPr>
            <p:ph sz="quarter" idx="15" hasCustomPrompt="1"/>
          </p:nvPr>
        </p:nvSpPr>
        <p:spPr>
          <a:xfrm>
            <a:off x="468000" y="2268538"/>
            <a:ext cx="5400000" cy="3240087"/>
          </a:xfrm>
          <a:prstGeom prst="rect">
            <a:avLst/>
          </a:prstGeom>
          <a:solidFill>
            <a:schemeClr val="bg1">
              <a:lumMod val="85000"/>
            </a:schemeClr>
          </a:solidFill>
        </p:spPr>
        <p:txBody>
          <a:bodyPr/>
          <a:lstStyle>
            <a:lvl1pPr marL="0" indent="0">
              <a:buNone/>
              <a:defRPr sz="1600"/>
            </a:lvl1pPr>
          </a:lstStyle>
          <a:p>
            <a:pPr lvl="0"/>
            <a:r>
              <a:rPr lang="de-DE"/>
              <a:t>Insert </a:t>
            </a:r>
            <a:r>
              <a:rPr lang="de-DE" err="1"/>
              <a:t>object</a:t>
            </a:r>
            <a:endParaRPr lang="de-DE"/>
          </a:p>
        </p:txBody>
      </p:sp>
      <p:sp>
        <p:nvSpPr>
          <p:cNvPr id="2" name="Titel 1">
            <a:extLst>
              <a:ext uri="{FF2B5EF4-FFF2-40B4-BE49-F238E27FC236}">
                <a16:creationId xmlns:a16="http://schemas.microsoft.com/office/drawing/2014/main" id="{9A083B53-FE7F-A87C-6FA9-4260FF15A638}"/>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666759212"/>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5 | two pictures">
    <p:spTree>
      <p:nvGrpSpPr>
        <p:cNvPr id="1" name=""/>
        <p:cNvGrpSpPr/>
        <p:nvPr/>
      </p:nvGrpSpPr>
      <p:grpSpPr>
        <a:xfrm>
          <a:off x="0" y="0"/>
          <a:ext cx="0" cy="0"/>
          <a:chOff x="0" y="0"/>
          <a:chExt cx="0" cy="0"/>
        </a:xfrm>
      </p:grpSpPr>
      <p:sp>
        <p:nvSpPr>
          <p:cNvPr id="28" name="Textplatzhalter 11">
            <a:extLst>
              <a:ext uri="{FF2B5EF4-FFF2-40B4-BE49-F238E27FC236}">
                <a16:creationId xmlns:a16="http://schemas.microsoft.com/office/drawing/2014/main" id="{46DC9132-3A9B-775F-05F7-F8E4EE8EF494}"/>
              </a:ext>
            </a:extLst>
          </p:cNvPr>
          <p:cNvSpPr>
            <a:spLocks noGrp="1"/>
          </p:cNvSpPr>
          <p:nvPr>
            <p:ph type="body" sz="quarter" idx="12" hasCustomPrompt="1"/>
          </p:nvPr>
        </p:nvSpPr>
        <p:spPr>
          <a:xfrm>
            <a:off x="468312" y="1512000"/>
            <a:ext cx="8639688"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29" name="Bildplatzhalter 28">
            <a:extLst>
              <a:ext uri="{FF2B5EF4-FFF2-40B4-BE49-F238E27FC236}">
                <a16:creationId xmlns:a16="http://schemas.microsoft.com/office/drawing/2014/main" id="{4ACF1326-CDD5-89A1-BBA9-076D9A4839D2}"/>
              </a:ext>
            </a:extLst>
          </p:cNvPr>
          <p:cNvSpPr>
            <a:spLocks noGrp="1"/>
          </p:cNvSpPr>
          <p:nvPr>
            <p:ph type="pic" sz="quarter" idx="13" hasCustomPrompt="1"/>
          </p:nvPr>
        </p:nvSpPr>
        <p:spPr>
          <a:xfrm>
            <a:off x="468313" y="2268000"/>
            <a:ext cx="5400000" cy="3240000"/>
          </a:xfrm>
          <a:prstGeom prst="rect">
            <a:avLst/>
          </a:prstGeom>
          <a:solidFill>
            <a:schemeClr val="bg1">
              <a:lumMod val="85000"/>
            </a:schemeClr>
          </a:solidFill>
        </p:spPr>
        <p:txBody>
          <a:bodyPr/>
          <a:lstStyle>
            <a:lvl1pPr marL="0" indent="0">
              <a:buNone/>
              <a:defRPr sz="1600" baseline="0"/>
            </a:lvl1pPr>
          </a:lstStyle>
          <a:p>
            <a:r>
              <a:rPr lang="de-DE"/>
              <a:t>Click </a:t>
            </a:r>
            <a:r>
              <a:rPr lang="de-DE" err="1"/>
              <a:t>to</a:t>
            </a:r>
            <a:r>
              <a:rPr lang="de-DE"/>
              <a:t> </a:t>
            </a:r>
            <a:r>
              <a:rPr lang="de-DE" err="1"/>
              <a:t>add</a:t>
            </a:r>
            <a:r>
              <a:rPr lang="de-DE"/>
              <a:t> a </a:t>
            </a:r>
            <a:r>
              <a:rPr lang="de-DE" err="1"/>
              <a:t>picture</a:t>
            </a:r>
            <a:endParaRPr lang="de-DE"/>
          </a:p>
        </p:txBody>
      </p:sp>
      <p:sp>
        <p:nvSpPr>
          <p:cNvPr id="32" name="Fußzeilenplatzhalter 27">
            <a:extLst>
              <a:ext uri="{FF2B5EF4-FFF2-40B4-BE49-F238E27FC236}">
                <a16:creationId xmlns:a16="http://schemas.microsoft.com/office/drawing/2014/main" id="{92A70566-F95D-CAB6-8F6A-98A623360569}"/>
              </a:ext>
            </a:extLst>
          </p:cNvPr>
          <p:cNvSpPr>
            <a:spLocks noGrp="1"/>
          </p:cNvSpPr>
          <p:nvPr>
            <p:ph type="ftr" sz="quarter" idx="3"/>
          </p:nvPr>
        </p:nvSpPr>
        <p:spPr>
          <a:xfrm>
            <a:off x="1080000" y="6192000"/>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3" name="Textplatzhalter 6">
            <a:extLst>
              <a:ext uri="{FF2B5EF4-FFF2-40B4-BE49-F238E27FC236}">
                <a16:creationId xmlns:a16="http://schemas.microsoft.com/office/drawing/2014/main" id="{03974A79-81A1-6ADD-CFED-72FAF44C9F28}"/>
              </a:ext>
            </a:extLst>
          </p:cNvPr>
          <p:cNvSpPr>
            <a:spLocks noGrp="1"/>
          </p:cNvSpPr>
          <p:nvPr>
            <p:ph type="body" sz="quarter" idx="14" hasCustomPrompt="1"/>
          </p:nvPr>
        </p:nvSpPr>
        <p:spPr>
          <a:xfrm>
            <a:off x="468312" y="5652000"/>
            <a:ext cx="5400000" cy="360000"/>
          </a:xfrm>
          <a:prstGeom prst="rect">
            <a:avLst/>
          </a:prstGeom>
        </p:spPr>
        <p:txBody>
          <a:bodyPr lIns="0" tIns="0" rIns="0" bIns="0"/>
          <a:lstStyle>
            <a:lvl1pPr marL="0" indent="0">
              <a:buNone/>
              <a:defRPr sz="1000" baseline="0">
                <a:latin typeface="Arial" panose="020B0604020202020204" pitchFamily="34" charset="0"/>
              </a:defRPr>
            </a:lvl1pPr>
          </a:lstStyle>
          <a:p>
            <a:pPr lvl="0"/>
            <a:r>
              <a:rPr lang="de-DE"/>
              <a:t>Insert </a:t>
            </a:r>
            <a:r>
              <a:rPr lang="de-DE" err="1"/>
              <a:t>caption</a:t>
            </a:r>
            <a:endParaRPr lang="de-DE"/>
          </a:p>
        </p:txBody>
      </p:sp>
      <p:sp>
        <p:nvSpPr>
          <p:cNvPr id="2" name="Bildplatzhalter 28">
            <a:extLst>
              <a:ext uri="{FF2B5EF4-FFF2-40B4-BE49-F238E27FC236}">
                <a16:creationId xmlns:a16="http://schemas.microsoft.com/office/drawing/2014/main" id="{59A8E92C-F104-D8CF-FEAB-CB16631CC366}"/>
              </a:ext>
            </a:extLst>
          </p:cNvPr>
          <p:cNvSpPr>
            <a:spLocks noGrp="1"/>
          </p:cNvSpPr>
          <p:nvPr>
            <p:ph type="pic" sz="quarter" idx="15" hasCustomPrompt="1"/>
          </p:nvPr>
        </p:nvSpPr>
        <p:spPr>
          <a:xfrm>
            <a:off x="6336000" y="2268000"/>
            <a:ext cx="5400000" cy="3240000"/>
          </a:xfrm>
          <a:prstGeom prst="rect">
            <a:avLst/>
          </a:prstGeom>
        </p:spPr>
        <p:txBody>
          <a:bodyPr/>
          <a:lstStyle>
            <a:lvl1pPr marL="0" indent="0">
              <a:buNone/>
              <a:defRPr sz="1600" baseline="0"/>
            </a:lvl1pPr>
          </a:lstStyle>
          <a:p>
            <a:r>
              <a:rPr lang="de-DE"/>
              <a:t>Click </a:t>
            </a:r>
            <a:r>
              <a:rPr lang="de-DE" err="1"/>
              <a:t>to</a:t>
            </a:r>
            <a:r>
              <a:rPr lang="de-DE"/>
              <a:t> </a:t>
            </a:r>
            <a:r>
              <a:rPr lang="de-DE" err="1"/>
              <a:t>add</a:t>
            </a:r>
            <a:r>
              <a:rPr lang="de-DE"/>
              <a:t> a </a:t>
            </a:r>
            <a:r>
              <a:rPr lang="de-DE" err="1"/>
              <a:t>picture</a:t>
            </a:r>
            <a:endParaRPr lang="de-DE"/>
          </a:p>
        </p:txBody>
      </p:sp>
      <p:sp>
        <p:nvSpPr>
          <p:cNvPr id="4" name="Textplatzhalter 6">
            <a:extLst>
              <a:ext uri="{FF2B5EF4-FFF2-40B4-BE49-F238E27FC236}">
                <a16:creationId xmlns:a16="http://schemas.microsoft.com/office/drawing/2014/main" id="{963251F8-4523-78B9-9F98-BAB2CF94DD64}"/>
              </a:ext>
            </a:extLst>
          </p:cNvPr>
          <p:cNvSpPr>
            <a:spLocks noGrp="1"/>
          </p:cNvSpPr>
          <p:nvPr>
            <p:ph type="body" sz="quarter" idx="16" hasCustomPrompt="1"/>
          </p:nvPr>
        </p:nvSpPr>
        <p:spPr>
          <a:xfrm>
            <a:off x="6323687" y="5652000"/>
            <a:ext cx="5400000" cy="360000"/>
          </a:xfrm>
          <a:prstGeom prst="rect">
            <a:avLst/>
          </a:prstGeom>
        </p:spPr>
        <p:txBody>
          <a:bodyPr lIns="0" tIns="0" rIns="0" bIns="0"/>
          <a:lstStyle>
            <a:lvl1pPr marL="0" indent="0">
              <a:buNone/>
              <a:defRPr sz="1000" baseline="0">
                <a:latin typeface="Arial" panose="020B0604020202020204" pitchFamily="34" charset="0"/>
              </a:defRPr>
            </a:lvl1pPr>
          </a:lstStyle>
          <a:p>
            <a:pPr lvl="0"/>
            <a:r>
              <a:rPr lang="de-DE"/>
              <a:t>Insert </a:t>
            </a:r>
            <a:r>
              <a:rPr lang="de-DE" err="1"/>
              <a:t>caption</a:t>
            </a:r>
            <a:endParaRPr lang="de-DE"/>
          </a:p>
        </p:txBody>
      </p:sp>
      <p:sp>
        <p:nvSpPr>
          <p:cNvPr id="5" name="Titel 4">
            <a:extLst>
              <a:ext uri="{FF2B5EF4-FFF2-40B4-BE49-F238E27FC236}">
                <a16:creationId xmlns:a16="http://schemas.microsoft.com/office/drawing/2014/main" id="{977A6D08-5FF4-1581-1998-161E1FA62B69}"/>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265082134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6 | enumeration numbers">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3818E1AF-B195-44C0-2314-49662A8D5119}"/>
              </a:ext>
            </a:extLst>
          </p:cNvPr>
          <p:cNvSpPr>
            <a:spLocks noGrp="1"/>
          </p:cNvSpPr>
          <p:nvPr>
            <p:ph type="ftr" sz="quarter" idx="10"/>
          </p:nvPr>
        </p:nvSpPr>
        <p:spPr/>
        <p:txBody>
          <a:bodyPr/>
          <a:lstStyle/>
          <a:p>
            <a:r>
              <a:rPr lang="de-DE"/>
              <a:t>Date | Meeting</a:t>
            </a:r>
          </a:p>
        </p:txBody>
      </p:sp>
      <p:sp>
        <p:nvSpPr>
          <p:cNvPr id="5" name="Textplatzhalter 4">
            <a:extLst>
              <a:ext uri="{FF2B5EF4-FFF2-40B4-BE49-F238E27FC236}">
                <a16:creationId xmlns:a16="http://schemas.microsoft.com/office/drawing/2014/main" id="{F6F4D2CA-A15C-0D80-BCC4-90E984CACBC3}"/>
              </a:ext>
            </a:extLst>
          </p:cNvPr>
          <p:cNvSpPr>
            <a:spLocks noGrp="1"/>
          </p:cNvSpPr>
          <p:nvPr>
            <p:ph type="body" sz="quarter" idx="11" hasCustomPrompt="1"/>
          </p:nvPr>
        </p:nvSpPr>
        <p:spPr>
          <a:xfrm>
            <a:off x="468312" y="2267999"/>
            <a:ext cx="11268000" cy="3492000"/>
          </a:xfrm>
          <a:prstGeom prst="rect">
            <a:avLst/>
          </a:prstGeom>
        </p:spPr>
        <p:txBody>
          <a:bodyPr lIns="0" tIns="0" rIns="0" bIns="0" numCol="2" spcCol="360000"/>
          <a:lstStyle>
            <a:lvl1pPr marL="0" indent="0">
              <a:buClr>
                <a:srgbClr val="2EAC14"/>
              </a:buClr>
              <a:buSzPct val="100000"/>
              <a:buFont typeface="+mj-lt"/>
              <a:buNone/>
              <a:defRPr sz="1800" b="1" i="0" baseline="0">
                <a:solidFill>
                  <a:srgbClr val="2EAC14"/>
                </a:solidFill>
              </a:defRPr>
            </a:lvl1pPr>
            <a:lvl2pPr marL="342900" indent="0">
              <a:spcBef>
                <a:spcPts val="500"/>
              </a:spcBef>
              <a:buClr>
                <a:schemeClr val="tx1"/>
              </a:buClr>
              <a:buFont typeface="+mj-lt"/>
              <a:buAutoNum type="arabicPeriod"/>
              <a:defRPr sz="1600" b="0" i="0" baseline="0"/>
            </a:lvl2pPr>
            <a:lvl3pPr marL="668700" indent="0">
              <a:buClr>
                <a:schemeClr val="tx1"/>
              </a:buClr>
              <a:buSzPct val="100000"/>
              <a:buFont typeface="+mj-lt"/>
              <a:buAutoNum type="arabicPeriod"/>
              <a:defRPr sz="1600" baseline="0"/>
            </a:lvl3pPr>
            <a:lvl4pPr marL="1600200" indent="0">
              <a:buNone/>
              <a:defRPr sz="1600" baseline="0"/>
            </a:lvl4pPr>
            <a:lvl5pPr>
              <a:defRPr sz="1600" baseline="0"/>
            </a:lvl5pPr>
          </a:lstStyle>
          <a:p>
            <a:r>
              <a:rPr lang="de-DE"/>
              <a:t> 1 Level 1</a:t>
            </a:r>
          </a:p>
          <a:p>
            <a:pPr marL="234000" lvl="1"/>
            <a:r>
              <a:rPr lang="de-DE"/>
              <a:t>1 Level 2</a:t>
            </a:r>
          </a:p>
          <a:p>
            <a:pPr marL="540000" lvl="2">
              <a:buNone/>
            </a:pPr>
            <a:r>
              <a:rPr lang="de-DE"/>
              <a:t>1.1.1 Level 3</a:t>
            </a:r>
          </a:p>
        </p:txBody>
      </p:sp>
      <p:sp>
        <p:nvSpPr>
          <p:cNvPr id="7" name="Textplatzhalter 11">
            <a:extLst>
              <a:ext uri="{FF2B5EF4-FFF2-40B4-BE49-F238E27FC236}">
                <a16:creationId xmlns:a16="http://schemas.microsoft.com/office/drawing/2014/main" id="{C949BAF1-1F0F-A36C-0574-688AACE24B14}"/>
              </a:ext>
            </a:extLst>
          </p:cNvPr>
          <p:cNvSpPr>
            <a:spLocks noGrp="1"/>
          </p:cNvSpPr>
          <p:nvPr>
            <p:ph type="body" sz="quarter" idx="13" hasCustomPrompt="1"/>
          </p:nvPr>
        </p:nvSpPr>
        <p:spPr>
          <a:xfrm>
            <a:off x="468312" y="1512000"/>
            <a:ext cx="8639688"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4" name="Titel 3">
            <a:extLst>
              <a:ext uri="{FF2B5EF4-FFF2-40B4-BE49-F238E27FC236}">
                <a16:creationId xmlns:a16="http://schemas.microsoft.com/office/drawing/2014/main" id="{EDFF5BA6-B6FE-7928-B20F-5B13BEA516C9}"/>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1286484418"/>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7 | enumeration bullets">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3818E1AF-B195-44C0-2314-49662A8D5119}"/>
              </a:ext>
            </a:extLst>
          </p:cNvPr>
          <p:cNvSpPr>
            <a:spLocks noGrp="1"/>
          </p:cNvSpPr>
          <p:nvPr>
            <p:ph type="ftr" sz="quarter" idx="10"/>
          </p:nvPr>
        </p:nvSpPr>
        <p:spPr/>
        <p:txBody>
          <a:bodyPr/>
          <a:lstStyle/>
          <a:p>
            <a:r>
              <a:rPr lang="de-DE"/>
              <a:t>Date | Meeting</a:t>
            </a:r>
          </a:p>
        </p:txBody>
      </p:sp>
      <p:sp>
        <p:nvSpPr>
          <p:cNvPr id="5" name="Textplatzhalter 4">
            <a:extLst>
              <a:ext uri="{FF2B5EF4-FFF2-40B4-BE49-F238E27FC236}">
                <a16:creationId xmlns:a16="http://schemas.microsoft.com/office/drawing/2014/main" id="{F6F4D2CA-A15C-0D80-BCC4-90E984CACBC3}"/>
              </a:ext>
            </a:extLst>
          </p:cNvPr>
          <p:cNvSpPr>
            <a:spLocks noGrp="1"/>
          </p:cNvSpPr>
          <p:nvPr>
            <p:ph type="body" sz="quarter" idx="11" hasCustomPrompt="1"/>
          </p:nvPr>
        </p:nvSpPr>
        <p:spPr>
          <a:xfrm>
            <a:off x="468312" y="2268000"/>
            <a:ext cx="11268000" cy="3492000"/>
          </a:xfrm>
          <a:prstGeom prst="rect">
            <a:avLst/>
          </a:prstGeom>
        </p:spPr>
        <p:txBody>
          <a:bodyPr lIns="0" tIns="0" rIns="0" bIns="0" numCol="2" spcCol="360000"/>
          <a:lstStyle>
            <a:lvl1pPr marL="216000" indent="-241200">
              <a:buClr>
                <a:srgbClr val="2EAC14"/>
              </a:buClr>
              <a:buSzPct val="100000"/>
              <a:buFont typeface="Systemschrift Normal"/>
              <a:buChar char="●"/>
              <a:defRPr sz="1800" b="1" i="0" baseline="0">
                <a:solidFill>
                  <a:srgbClr val="2EAC14"/>
                </a:solidFill>
              </a:defRPr>
            </a:lvl1pPr>
            <a:lvl2pPr marL="537750" indent="-285750">
              <a:spcBef>
                <a:spcPts val="500"/>
              </a:spcBef>
              <a:buClr>
                <a:srgbClr val="2EAC14"/>
              </a:buClr>
              <a:buFont typeface="Systemschrift Normal"/>
              <a:buChar char="○"/>
              <a:defRPr sz="1600" b="0" i="0" baseline="0"/>
            </a:lvl2pPr>
            <a:lvl3pPr marL="863550" indent="-285750">
              <a:buClr>
                <a:schemeClr val="tx2"/>
              </a:buClr>
              <a:buSzPct val="75000"/>
              <a:buFont typeface="Symbol" pitchFamily="2" charset="2"/>
              <a:buChar char="-"/>
              <a:defRPr sz="1600" baseline="0"/>
            </a:lvl3pPr>
            <a:lvl4pPr marL="1600200" indent="0">
              <a:buNone/>
              <a:defRPr sz="1600" baseline="0"/>
            </a:lvl4pPr>
            <a:lvl5pPr>
              <a:defRPr sz="1600" baseline="0"/>
            </a:lvl5pPr>
          </a:lstStyle>
          <a:p>
            <a:pPr lvl="0"/>
            <a:r>
              <a:rPr lang="de-DE"/>
              <a:t>Level 1</a:t>
            </a:r>
          </a:p>
          <a:p>
            <a:pPr lvl="1"/>
            <a:r>
              <a:rPr lang="de-DE"/>
              <a:t>Level 2</a:t>
            </a:r>
          </a:p>
          <a:p>
            <a:pPr lvl="2"/>
            <a:r>
              <a:rPr lang="de-DE"/>
              <a:t>Level 3</a:t>
            </a:r>
          </a:p>
        </p:txBody>
      </p:sp>
      <p:sp>
        <p:nvSpPr>
          <p:cNvPr id="7" name="Textplatzhalter 11">
            <a:extLst>
              <a:ext uri="{FF2B5EF4-FFF2-40B4-BE49-F238E27FC236}">
                <a16:creationId xmlns:a16="http://schemas.microsoft.com/office/drawing/2014/main" id="{C949BAF1-1F0F-A36C-0574-688AACE24B14}"/>
              </a:ext>
            </a:extLst>
          </p:cNvPr>
          <p:cNvSpPr>
            <a:spLocks noGrp="1"/>
          </p:cNvSpPr>
          <p:nvPr>
            <p:ph type="body" sz="quarter" idx="13" hasCustomPrompt="1"/>
          </p:nvPr>
        </p:nvSpPr>
        <p:spPr>
          <a:xfrm>
            <a:off x="468312" y="1512000"/>
            <a:ext cx="8639688"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4" name="Titel 3">
            <a:extLst>
              <a:ext uri="{FF2B5EF4-FFF2-40B4-BE49-F238E27FC236}">
                <a16:creationId xmlns:a16="http://schemas.microsoft.com/office/drawing/2014/main" id="{2ECBD259-035F-75C5-45EF-73E1978CFCAC}"/>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240494470"/>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8 | two pictures + text">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3818E1AF-B195-44C0-2314-49662A8D5119}"/>
              </a:ext>
            </a:extLst>
          </p:cNvPr>
          <p:cNvSpPr>
            <a:spLocks noGrp="1"/>
          </p:cNvSpPr>
          <p:nvPr>
            <p:ph type="ftr" sz="quarter" idx="10"/>
          </p:nvPr>
        </p:nvSpPr>
        <p:spPr/>
        <p:txBody>
          <a:bodyPr/>
          <a:lstStyle/>
          <a:p>
            <a:r>
              <a:rPr lang="de-DE"/>
              <a:t>Date | Meeting</a:t>
            </a:r>
          </a:p>
        </p:txBody>
      </p:sp>
      <p:sp>
        <p:nvSpPr>
          <p:cNvPr id="4" name="Picture Placeholder 3">
            <a:extLst>
              <a:ext uri="{FF2B5EF4-FFF2-40B4-BE49-F238E27FC236}">
                <a16:creationId xmlns:a16="http://schemas.microsoft.com/office/drawing/2014/main" id="{FDA59521-6B88-5686-289A-B44612930144}"/>
              </a:ext>
            </a:extLst>
          </p:cNvPr>
          <p:cNvSpPr>
            <a:spLocks noGrp="1"/>
          </p:cNvSpPr>
          <p:nvPr>
            <p:ph type="pic" sz="quarter" idx="16" hasCustomPrompt="1"/>
          </p:nvPr>
        </p:nvSpPr>
        <p:spPr>
          <a:xfrm>
            <a:off x="468000" y="2268000"/>
            <a:ext cx="5400000" cy="2159645"/>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6" name="Picture Placeholder 3">
            <a:extLst>
              <a:ext uri="{FF2B5EF4-FFF2-40B4-BE49-F238E27FC236}">
                <a16:creationId xmlns:a16="http://schemas.microsoft.com/office/drawing/2014/main" id="{0CBB4066-066E-7832-373A-682A9D79B648}"/>
              </a:ext>
            </a:extLst>
          </p:cNvPr>
          <p:cNvSpPr>
            <a:spLocks noGrp="1"/>
          </p:cNvSpPr>
          <p:nvPr>
            <p:ph type="pic" sz="quarter" idx="17" hasCustomPrompt="1"/>
          </p:nvPr>
        </p:nvSpPr>
        <p:spPr>
          <a:xfrm>
            <a:off x="6336000" y="2268000"/>
            <a:ext cx="5400000" cy="2159645"/>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8" name="Text Placeholder 13">
            <a:extLst>
              <a:ext uri="{FF2B5EF4-FFF2-40B4-BE49-F238E27FC236}">
                <a16:creationId xmlns:a16="http://schemas.microsoft.com/office/drawing/2014/main" id="{03E863AD-3CD8-B8DF-9CED-CDC4069F4AFA}"/>
              </a:ext>
            </a:extLst>
          </p:cNvPr>
          <p:cNvSpPr>
            <a:spLocks noGrp="1"/>
          </p:cNvSpPr>
          <p:nvPr>
            <p:ph type="body" sz="quarter" idx="18" hasCustomPrompt="1"/>
          </p:nvPr>
        </p:nvSpPr>
        <p:spPr>
          <a:xfrm>
            <a:off x="468000" y="4572000"/>
            <a:ext cx="5400000" cy="1188000"/>
          </a:xfrm>
          <a:prstGeom prst="rect">
            <a:avLst/>
          </a:prstGeom>
        </p:spPr>
        <p:txBody>
          <a:bodyPr lIns="0" tIns="0" rIns="0" bIns="0"/>
          <a:lstStyle>
            <a:lvl1pPr marL="0" indent="0">
              <a:buNone/>
              <a:defRPr sz="1600"/>
            </a:lvl1pPr>
            <a:lvl2pPr marL="180975" indent="-180975">
              <a:buClr>
                <a:srgbClr val="339933"/>
              </a:buClr>
              <a:buSzPct val="75000"/>
              <a:buFont typeface="Wingdings" panose="05000000000000000000" pitchFamily="2" charset="2"/>
              <a:buChar char="n"/>
              <a:defRPr sz="1600"/>
            </a:lvl2pPr>
            <a:lvl3pPr marL="361950" indent="-180975">
              <a:buClr>
                <a:srgbClr val="339933"/>
              </a:buClr>
              <a:buSzPct val="75000"/>
              <a:buFont typeface="Wingdings" panose="05000000000000000000" pitchFamily="2" charset="2"/>
              <a:buChar char="n"/>
              <a:defRPr sz="1600"/>
            </a:lvl3pPr>
            <a:lvl4pPr marL="533400" indent="-171450">
              <a:buClr>
                <a:srgbClr val="339933"/>
              </a:buClr>
              <a:buSzPct val="75000"/>
              <a:buFont typeface="Arial" panose="020B0604020202020204" pitchFamily="34" charset="0"/>
              <a:buChar char="–"/>
              <a:defRPr sz="1600"/>
            </a:lvl4pPr>
            <a:lvl5pPr marL="715963" indent="-182563">
              <a:buClr>
                <a:srgbClr val="339933"/>
              </a:buClr>
              <a:buSzPct val="100000"/>
              <a:buFont typeface="Arial" panose="020B0604020202020204" pitchFamily="34" charset="0"/>
              <a:buChar char="•"/>
              <a:defRPr sz="1600"/>
            </a:lvl5pPr>
          </a:lstStyle>
          <a:p>
            <a:pPr lvl="0"/>
            <a:r>
              <a:rPr lang="de-DE" noProof="0"/>
              <a:t>Insert </a:t>
            </a:r>
            <a:r>
              <a:rPr lang="de-DE" noProof="0" err="1"/>
              <a:t>text</a:t>
            </a:r>
            <a:endParaRPr lang="de-DE" noProof="0"/>
          </a:p>
        </p:txBody>
      </p:sp>
      <p:sp>
        <p:nvSpPr>
          <p:cNvPr id="9" name="Textplatzhalter 11">
            <a:extLst>
              <a:ext uri="{FF2B5EF4-FFF2-40B4-BE49-F238E27FC236}">
                <a16:creationId xmlns:a16="http://schemas.microsoft.com/office/drawing/2014/main" id="{EAAF2DFF-9B55-4709-F451-CCFB26E063E9}"/>
              </a:ext>
            </a:extLst>
          </p:cNvPr>
          <p:cNvSpPr>
            <a:spLocks noGrp="1"/>
          </p:cNvSpPr>
          <p:nvPr>
            <p:ph type="body" sz="quarter" idx="13" hasCustomPrompt="1"/>
          </p:nvPr>
        </p:nvSpPr>
        <p:spPr>
          <a:xfrm>
            <a:off x="468312" y="1512000"/>
            <a:ext cx="8639688"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10" name="Text Placeholder 13">
            <a:extLst>
              <a:ext uri="{FF2B5EF4-FFF2-40B4-BE49-F238E27FC236}">
                <a16:creationId xmlns:a16="http://schemas.microsoft.com/office/drawing/2014/main" id="{E057C3CF-1586-06C8-78AF-DE41BFEAC8EA}"/>
              </a:ext>
            </a:extLst>
          </p:cNvPr>
          <p:cNvSpPr>
            <a:spLocks noGrp="1"/>
          </p:cNvSpPr>
          <p:nvPr>
            <p:ph type="body" sz="quarter" idx="19" hasCustomPrompt="1"/>
          </p:nvPr>
        </p:nvSpPr>
        <p:spPr>
          <a:xfrm>
            <a:off x="6336000" y="4572000"/>
            <a:ext cx="5400000" cy="1188000"/>
          </a:xfrm>
          <a:prstGeom prst="rect">
            <a:avLst/>
          </a:prstGeom>
        </p:spPr>
        <p:txBody>
          <a:bodyPr lIns="0" tIns="0" rIns="0" bIns="0"/>
          <a:lstStyle>
            <a:lvl1pPr marL="0" indent="0">
              <a:buNone/>
              <a:defRPr sz="1600"/>
            </a:lvl1pPr>
            <a:lvl2pPr marL="180975" indent="-180975">
              <a:buClr>
                <a:srgbClr val="339933"/>
              </a:buClr>
              <a:buSzPct val="75000"/>
              <a:buFont typeface="Wingdings" panose="05000000000000000000" pitchFamily="2" charset="2"/>
              <a:buChar char="n"/>
              <a:defRPr sz="1600"/>
            </a:lvl2pPr>
            <a:lvl3pPr marL="361950" indent="-180975">
              <a:buClr>
                <a:srgbClr val="339933"/>
              </a:buClr>
              <a:buSzPct val="75000"/>
              <a:buFont typeface="Wingdings" panose="05000000000000000000" pitchFamily="2" charset="2"/>
              <a:buChar char="n"/>
              <a:defRPr sz="1600"/>
            </a:lvl3pPr>
            <a:lvl4pPr marL="533400" indent="-171450">
              <a:buClr>
                <a:srgbClr val="339933"/>
              </a:buClr>
              <a:buSzPct val="75000"/>
              <a:buFont typeface="Arial" panose="020B0604020202020204" pitchFamily="34" charset="0"/>
              <a:buChar char="–"/>
              <a:defRPr sz="1600"/>
            </a:lvl4pPr>
            <a:lvl5pPr marL="715963" indent="-182563">
              <a:buClr>
                <a:srgbClr val="339933"/>
              </a:buClr>
              <a:buSzPct val="100000"/>
              <a:buFont typeface="Arial" panose="020B0604020202020204" pitchFamily="34" charset="0"/>
              <a:buChar char="•"/>
              <a:defRPr sz="1600"/>
            </a:lvl5pPr>
          </a:lstStyle>
          <a:p>
            <a:pPr lvl="0"/>
            <a:r>
              <a:rPr lang="de-DE" noProof="0"/>
              <a:t>Insert </a:t>
            </a:r>
            <a:r>
              <a:rPr lang="de-DE" noProof="0" err="1"/>
              <a:t>text</a:t>
            </a:r>
            <a:endParaRPr lang="de-DE" noProof="0"/>
          </a:p>
        </p:txBody>
      </p:sp>
      <p:sp>
        <p:nvSpPr>
          <p:cNvPr id="5" name="Titel 4">
            <a:extLst>
              <a:ext uri="{FF2B5EF4-FFF2-40B4-BE49-F238E27FC236}">
                <a16:creationId xmlns:a16="http://schemas.microsoft.com/office/drawing/2014/main" id="{0683D831-37DB-5D8D-D45A-D5FC5EED3DBD}"/>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1071069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9 | three pictures + text">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3818E1AF-B195-44C0-2314-49662A8D5119}"/>
              </a:ext>
            </a:extLst>
          </p:cNvPr>
          <p:cNvSpPr>
            <a:spLocks noGrp="1"/>
          </p:cNvSpPr>
          <p:nvPr>
            <p:ph type="ftr" sz="quarter" idx="10"/>
          </p:nvPr>
        </p:nvSpPr>
        <p:spPr/>
        <p:txBody>
          <a:bodyPr/>
          <a:lstStyle/>
          <a:p>
            <a:r>
              <a:rPr lang="de-DE"/>
              <a:t>Date | Meeting</a:t>
            </a:r>
          </a:p>
        </p:txBody>
      </p:sp>
      <p:sp>
        <p:nvSpPr>
          <p:cNvPr id="8" name="Text Placeholder 13">
            <a:extLst>
              <a:ext uri="{FF2B5EF4-FFF2-40B4-BE49-F238E27FC236}">
                <a16:creationId xmlns:a16="http://schemas.microsoft.com/office/drawing/2014/main" id="{03E863AD-3CD8-B8DF-9CED-CDC4069F4AFA}"/>
              </a:ext>
            </a:extLst>
          </p:cNvPr>
          <p:cNvSpPr>
            <a:spLocks noGrp="1"/>
          </p:cNvSpPr>
          <p:nvPr>
            <p:ph type="body" sz="quarter" idx="18" hasCustomPrompt="1"/>
          </p:nvPr>
        </p:nvSpPr>
        <p:spPr>
          <a:xfrm>
            <a:off x="468000" y="3708000"/>
            <a:ext cx="3600000" cy="2052000"/>
          </a:xfrm>
          <a:prstGeom prst="rect">
            <a:avLst/>
          </a:prstGeom>
        </p:spPr>
        <p:txBody>
          <a:bodyPr lIns="0" tIns="0" rIns="0" bIns="0"/>
          <a:lstStyle>
            <a:lvl1pPr marL="0" indent="0">
              <a:buNone/>
              <a:defRPr sz="1600"/>
            </a:lvl1pPr>
            <a:lvl2pPr marL="180975" indent="-180975">
              <a:buClr>
                <a:srgbClr val="339933"/>
              </a:buClr>
              <a:buSzPct val="75000"/>
              <a:buFont typeface="Wingdings" panose="05000000000000000000" pitchFamily="2" charset="2"/>
              <a:buChar char="n"/>
              <a:defRPr sz="1600"/>
            </a:lvl2pPr>
            <a:lvl3pPr marL="361950" indent="-180975">
              <a:buClr>
                <a:srgbClr val="339933"/>
              </a:buClr>
              <a:buSzPct val="75000"/>
              <a:buFont typeface="Wingdings" panose="05000000000000000000" pitchFamily="2" charset="2"/>
              <a:buChar char="n"/>
              <a:defRPr sz="1600"/>
            </a:lvl3pPr>
            <a:lvl4pPr marL="533400" indent="-171450">
              <a:buClr>
                <a:srgbClr val="339933"/>
              </a:buClr>
              <a:buSzPct val="75000"/>
              <a:buFont typeface="Arial" panose="020B0604020202020204" pitchFamily="34" charset="0"/>
              <a:buChar char="–"/>
              <a:defRPr sz="1600"/>
            </a:lvl4pPr>
            <a:lvl5pPr marL="715963" indent="-182563">
              <a:buClr>
                <a:srgbClr val="339933"/>
              </a:buClr>
              <a:buSzPct val="100000"/>
              <a:buFont typeface="Arial" panose="020B0604020202020204" pitchFamily="34" charset="0"/>
              <a:buChar char="•"/>
              <a:defRPr sz="1600"/>
            </a:lvl5pPr>
          </a:lstStyle>
          <a:p>
            <a:pPr lvl="0"/>
            <a:r>
              <a:rPr lang="de-DE" noProof="0"/>
              <a:t>Insert </a:t>
            </a:r>
            <a:r>
              <a:rPr lang="de-DE" noProof="0" err="1"/>
              <a:t>text</a:t>
            </a:r>
            <a:endParaRPr lang="de-DE" noProof="0"/>
          </a:p>
        </p:txBody>
      </p:sp>
      <p:sp>
        <p:nvSpPr>
          <p:cNvPr id="9" name="Textplatzhalter 11">
            <a:extLst>
              <a:ext uri="{FF2B5EF4-FFF2-40B4-BE49-F238E27FC236}">
                <a16:creationId xmlns:a16="http://schemas.microsoft.com/office/drawing/2014/main" id="{EAAF2DFF-9B55-4709-F451-CCFB26E063E9}"/>
              </a:ext>
            </a:extLst>
          </p:cNvPr>
          <p:cNvSpPr>
            <a:spLocks noGrp="1"/>
          </p:cNvSpPr>
          <p:nvPr>
            <p:ph type="body" sz="quarter" idx="13" hasCustomPrompt="1"/>
          </p:nvPr>
        </p:nvSpPr>
        <p:spPr>
          <a:xfrm>
            <a:off x="468312" y="1512000"/>
            <a:ext cx="8639688"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5" name="Picture Placeholder 3">
            <a:extLst>
              <a:ext uri="{FF2B5EF4-FFF2-40B4-BE49-F238E27FC236}">
                <a16:creationId xmlns:a16="http://schemas.microsoft.com/office/drawing/2014/main" id="{2A6581C8-9735-993D-1EBF-106006444FC7}"/>
              </a:ext>
            </a:extLst>
          </p:cNvPr>
          <p:cNvSpPr>
            <a:spLocks noGrp="1"/>
          </p:cNvSpPr>
          <p:nvPr>
            <p:ph type="pic" sz="quarter" idx="16" hasCustomPrompt="1"/>
          </p:nvPr>
        </p:nvSpPr>
        <p:spPr>
          <a:xfrm>
            <a:off x="468000" y="2268000"/>
            <a:ext cx="3600000" cy="1260000"/>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15" name="Text Placeholder 13">
            <a:extLst>
              <a:ext uri="{FF2B5EF4-FFF2-40B4-BE49-F238E27FC236}">
                <a16:creationId xmlns:a16="http://schemas.microsoft.com/office/drawing/2014/main" id="{0D124592-978A-CD76-58CD-6B1EF6B25F0E}"/>
              </a:ext>
            </a:extLst>
          </p:cNvPr>
          <p:cNvSpPr>
            <a:spLocks noGrp="1"/>
          </p:cNvSpPr>
          <p:nvPr>
            <p:ph type="body" sz="quarter" idx="19" hasCustomPrompt="1"/>
          </p:nvPr>
        </p:nvSpPr>
        <p:spPr>
          <a:xfrm>
            <a:off x="4302000" y="3708000"/>
            <a:ext cx="3600000" cy="2052000"/>
          </a:xfrm>
          <a:prstGeom prst="rect">
            <a:avLst/>
          </a:prstGeom>
        </p:spPr>
        <p:txBody>
          <a:bodyPr lIns="0" tIns="0" rIns="0" bIns="0"/>
          <a:lstStyle>
            <a:lvl1pPr marL="0" indent="0">
              <a:buNone/>
              <a:defRPr sz="1600"/>
            </a:lvl1pPr>
            <a:lvl2pPr marL="180975" indent="-180975">
              <a:buClr>
                <a:srgbClr val="339933"/>
              </a:buClr>
              <a:buSzPct val="75000"/>
              <a:buFont typeface="Wingdings" panose="05000000000000000000" pitchFamily="2" charset="2"/>
              <a:buChar char="n"/>
              <a:defRPr sz="1600"/>
            </a:lvl2pPr>
            <a:lvl3pPr marL="361950" indent="-180975">
              <a:buClr>
                <a:srgbClr val="339933"/>
              </a:buClr>
              <a:buSzPct val="75000"/>
              <a:buFont typeface="Wingdings" panose="05000000000000000000" pitchFamily="2" charset="2"/>
              <a:buChar char="n"/>
              <a:defRPr sz="1600"/>
            </a:lvl3pPr>
            <a:lvl4pPr marL="533400" indent="-171450">
              <a:buClr>
                <a:srgbClr val="339933"/>
              </a:buClr>
              <a:buSzPct val="75000"/>
              <a:buFont typeface="Arial" panose="020B0604020202020204" pitchFamily="34" charset="0"/>
              <a:buChar char="–"/>
              <a:defRPr sz="1600"/>
            </a:lvl4pPr>
            <a:lvl5pPr marL="715963" indent="-182563">
              <a:buClr>
                <a:srgbClr val="339933"/>
              </a:buClr>
              <a:buSzPct val="100000"/>
              <a:buFont typeface="Arial" panose="020B0604020202020204" pitchFamily="34" charset="0"/>
              <a:buChar char="•"/>
              <a:defRPr sz="1600"/>
            </a:lvl5pPr>
          </a:lstStyle>
          <a:p>
            <a:pPr lvl="0"/>
            <a:r>
              <a:rPr lang="de-DE" noProof="0"/>
              <a:t>Insert </a:t>
            </a:r>
            <a:r>
              <a:rPr lang="de-DE" noProof="0" err="1"/>
              <a:t>text</a:t>
            </a:r>
            <a:endParaRPr lang="de-DE" noProof="0"/>
          </a:p>
        </p:txBody>
      </p:sp>
      <p:sp>
        <p:nvSpPr>
          <p:cNvPr id="16" name="Picture Placeholder 3">
            <a:extLst>
              <a:ext uri="{FF2B5EF4-FFF2-40B4-BE49-F238E27FC236}">
                <a16:creationId xmlns:a16="http://schemas.microsoft.com/office/drawing/2014/main" id="{3DC1177D-5DA3-F73E-E60D-3B4B3030771B}"/>
              </a:ext>
            </a:extLst>
          </p:cNvPr>
          <p:cNvSpPr>
            <a:spLocks noGrp="1"/>
          </p:cNvSpPr>
          <p:nvPr>
            <p:ph type="pic" sz="quarter" idx="20" hasCustomPrompt="1"/>
          </p:nvPr>
        </p:nvSpPr>
        <p:spPr>
          <a:xfrm>
            <a:off x="4302000" y="2268000"/>
            <a:ext cx="3600000" cy="1260000"/>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17" name="Text Placeholder 13">
            <a:extLst>
              <a:ext uri="{FF2B5EF4-FFF2-40B4-BE49-F238E27FC236}">
                <a16:creationId xmlns:a16="http://schemas.microsoft.com/office/drawing/2014/main" id="{ED4075ED-6806-8DAC-7706-D7CDE04E593B}"/>
              </a:ext>
            </a:extLst>
          </p:cNvPr>
          <p:cNvSpPr>
            <a:spLocks noGrp="1"/>
          </p:cNvSpPr>
          <p:nvPr>
            <p:ph type="body" sz="quarter" idx="21" hasCustomPrompt="1"/>
          </p:nvPr>
        </p:nvSpPr>
        <p:spPr>
          <a:xfrm>
            <a:off x="8136000" y="3708000"/>
            <a:ext cx="3600000" cy="2052000"/>
          </a:xfrm>
          <a:prstGeom prst="rect">
            <a:avLst/>
          </a:prstGeom>
        </p:spPr>
        <p:txBody>
          <a:bodyPr lIns="0" tIns="0" rIns="0" bIns="0"/>
          <a:lstStyle>
            <a:lvl1pPr marL="0" indent="0">
              <a:buNone/>
              <a:defRPr sz="1600"/>
            </a:lvl1pPr>
            <a:lvl2pPr marL="180975" indent="-180975">
              <a:buClr>
                <a:srgbClr val="339933"/>
              </a:buClr>
              <a:buSzPct val="75000"/>
              <a:buFont typeface="Wingdings" panose="05000000000000000000" pitchFamily="2" charset="2"/>
              <a:buChar char="n"/>
              <a:defRPr sz="1600"/>
            </a:lvl2pPr>
            <a:lvl3pPr marL="361950" indent="-180975">
              <a:buClr>
                <a:srgbClr val="339933"/>
              </a:buClr>
              <a:buSzPct val="75000"/>
              <a:buFont typeface="Wingdings" panose="05000000000000000000" pitchFamily="2" charset="2"/>
              <a:buChar char="n"/>
              <a:defRPr sz="1600"/>
            </a:lvl3pPr>
            <a:lvl4pPr marL="533400" indent="-171450">
              <a:buClr>
                <a:srgbClr val="339933"/>
              </a:buClr>
              <a:buSzPct val="75000"/>
              <a:buFont typeface="Arial" panose="020B0604020202020204" pitchFamily="34" charset="0"/>
              <a:buChar char="–"/>
              <a:defRPr sz="1600"/>
            </a:lvl4pPr>
            <a:lvl5pPr marL="715963" indent="-182563">
              <a:buClr>
                <a:srgbClr val="339933"/>
              </a:buClr>
              <a:buSzPct val="100000"/>
              <a:buFont typeface="Arial" panose="020B0604020202020204" pitchFamily="34" charset="0"/>
              <a:buChar char="•"/>
              <a:defRPr sz="1600"/>
            </a:lvl5pPr>
          </a:lstStyle>
          <a:p>
            <a:pPr lvl="0"/>
            <a:r>
              <a:rPr lang="de-DE" noProof="0"/>
              <a:t>Insert </a:t>
            </a:r>
            <a:r>
              <a:rPr lang="de-DE" noProof="0" err="1"/>
              <a:t>text</a:t>
            </a:r>
            <a:endParaRPr lang="de-DE" noProof="0"/>
          </a:p>
        </p:txBody>
      </p:sp>
      <p:sp>
        <p:nvSpPr>
          <p:cNvPr id="18" name="Picture Placeholder 3">
            <a:extLst>
              <a:ext uri="{FF2B5EF4-FFF2-40B4-BE49-F238E27FC236}">
                <a16:creationId xmlns:a16="http://schemas.microsoft.com/office/drawing/2014/main" id="{FE4E412C-AAE3-C275-6724-614860BA8E1C}"/>
              </a:ext>
            </a:extLst>
          </p:cNvPr>
          <p:cNvSpPr>
            <a:spLocks noGrp="1"/>
          </p:cNvSpPr>
          <p:nvPr>
            <p:ph type="pic" sz="quarter" idx="22" hasCustomPrompt="1"/>
          </p:nvPr>
        </p:nvSpPr>
        <p:spPr>
          <a:xfrm>
            <a:off x="8136000" y="2268000"/>
            <a:ext cx="3600000" cy="1260000"/>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4" name="Titel 3">
            <a:extLst>
              <a:ext uri="{FF2B5EF4-FFF2-40B4-BE49-F238E27FC236}">
                <a16:creationId xmlns:a16="http://schemas.microsoft.com/office/drawing/2014/main" id="{88831B11-62C6-690B-9712-D2FEECFAEE8D}"/>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30414794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ntent 10 | object - no subhead">
    <p:spTree>
      <p:nvGrpSpPr>
        <p:cNvPr id="1" name=""/>
        <p:cNvGrpSpPr/>
        <p:nvPr/>
      </p:nvGrpSpPr>
      <p:grpSpPr>
        <a:xfrm>
          <a:off x="0" y="0"/>
          <a:ext cx="0" cy="0"/>
          <a:chOff x="0" y="0"/>
          <a:chExt cx="0" cy="0"/>
        </a:xfrm>
      </p:grpSpPr>
      <p:sp>
        <p:nvSpPr>
          <p:cNvPr id="50" name="Inhaltsplatzhalter 6">
            <a:extLst>
              <a:ext uri="{FF2B5EF4-FFF2-40B4-BE49-F238E27FC236}">
                <a16:creationId xmlns:a16="http://schemas.microsoft.com/office/drawing/2014/main" id="{0B25EB1F-92E7-1D66-6100-D1656773710A}"/>
              </a:ext>
            </a:extLst>
          </p:cNvPr>
          <p:cNvSpPr>
            <a:spLocks noGrp="1"/>
          </p:cNvSpPr>
          <p:nvPr>
            <p:ph sz="quarter" idx="12" hasCustomPrompt="1"/>
          </p:nvPr>
        </p:nvSpPr>
        <p:spPr>
          <a:xfrm>
            <a:off x="468000" y="1511999"/>
            <a:ext cx="11268000" cy="4104000"/>
          </a:xfrm>
          <a:prstGeom prst="rect">
            <a:avLst/>
          </a:prstGeom>
          <a:solidFill>
            <a:schemeClr val="bg1">
              <a:lumMod val="85000"/>
            </a:schemeClr>
          </a:solidFill>
        </p:spPr>
        <p:txBody>
          <a:bodyPr/>
          <a:lstStyle>
            <a:lvl1pPr marL="0" indent="0">
              <a:buNone/>
              <a:defRPr sz="1600"/>
            </a:lvl1pPr>
          </a:lstStyle>
          <a:p>
            <a:pPr lvl="0"/>
            <a:r>
              <a:rPr lang="de-DE"/>
              <a:t>Insert </a:t>
            </a:r>
            <a:r>
              <a:rPr lang="de-DE" err="1"/>
              <a:t>picture</a:t>
            </a:r>
            <a:r>
              <a:rPr lang="de-DE"/>
              <a:t> </a:t>
            </a:r>
            <a:r>
              <a:rPr lang="de-DE" err="1"/>
              <a:t>or</a:t>
            </a:r>
            <a:r>
              <a:rPr lang="de-DE"/>
              <a:t> </a:t>
            </a:r>
            <a:r>
              <a:rPr lang="de-DE" err="1"/>
              <a:t>another</a:t>
            </a:r>
            <a:r>
              <a:rPr lang="de-DE"/>
              <a:t> </a:t>
            </a:r>
            <a:r>
              <a:rPr lang="de-DE" err="1"/>
              <a:t>object</a:t>
            </a:r>
            <a:endParaRPr lang="de-DE"/>
          </a:p>
        </p:txBody>
      </p:sp>
      <p:sp>
        <p:nvSpPr>
          <p:cNvPr id="51" name="Fußzeilenplatzhalter 27">
            <a:extLst>
              <a:ext uri="{FF2B5EF4-FFF2-40B4-BE49-F238E27FC236}">
                <a16:creationId xmlns:a16="http://schemas.microsoft.com/office/drawing/2014/main" id="{F6DE20CD-C987-6D87-CB1C-34DEFD4E5170}"/>
              </a:ext>
            </a:extLst>
          </p:cNvPr>
          <p:cNvSpPr>
            <a:spLocks noGrp="1"/>
          </p:cNvSpPr>
          <p:nvPr>
            <p:ph type="ftr" sz="quarter" idx="3"/>
          </p:nvPr>
        </p:nvSpPr>
        <p:spPr>
          <a:xfrm>
            <a:off x="1080000" y="6192000"/>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3" name="Textplatzhalter 6">
            <a:extLst>
              <a:ext uri="{FF2B5EF4-FFF2-40B4-BE49-F238E27FC236}">
                <a16:creationId xmlns:a16="http://schemas.microsoft.com/office/drawing/2014/main" id="{1683E7C6-2ED1-619F-E440-A37AC0E3F1EF}"/>
              </a:ext>
            </a:extLst>
          </p:cNvPr>
          <p:cNvSpPr>
            <a:spLocks noGrp="1"/>
          </p:cNvSpPr>
          <p:nvPr>
            <p:ph type="body" sz="quarter" idx="14" hasCustomPrompt="1"/>
          </p:nvPr>
        </p:nvSpPr>
        <p:spPr>
          <a:xfrm>
            <a:off x="468312" y="5796000"/>
            <a:ext cx="8639688" cy="304800"/>
          </a:xfrm>
          <a:prstGeom prst="rect">
            <a:avLst/>
          </a:prstGeom>
        </p:spPr>
        <p:txBody>
          <a:bodyPr lIns="0" tIns="0" rIns="0" bIns="0"/>
          <a:lstStyle>
            <a:lvl1pPr marL="0" indent="0">
              <a:buNone/>
              <a:defRPr sz="1000" baseline="0">
                <a:latin typeface="Arial" panose="020B0604020202020204" pitchFamily="34" charset="0"/>
              </a:defRPr>
            </a:lvl1pPr>
          </a:lstStyle>
          <a:p>
            <a:pPr lvl="0"/>
            <a:r>
              <a:rPr lang="de-DE"/>
              <a:t>Insert </a:t>
            </a:r>
            <a:r>
              <a:rPr lang="de-DE" err="1"/>
              <a:t>caption</a:t>
            </a:r>
            <a:endParaRPr lang="de-DE"/>
          </a:p>
        </p:txBody>
      </p:sp>
      <p:sp>
        <p:nvSpPr>
          <p:cNvPr id="4" name="Titel 3">
            <a:extLst>
              <a:ext uri="{FF2B5EF4-FFF2-40B4-BE49-F238E27FC236}">
                <a16:creationId xmlns:a16="http://schemas.microsoft.com/office/drawing/2014/main" id="{F6062DAD-95E3-5B11-4D9C-CC6C43D78FB3}"/>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2472533767"/>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ontent 11 | object with subhead">
    <p:spTree>
      <p:nvGrpSpPr>
        <p:cNvPr id="1" name=""/>
        <p:cNvGrpSpPr/>
        <p:nvPr/>
      </p:nvGrpSpPr>
      <p:grpSpPr>
        <a:xfrm>
          <a:off x="0" y="0"/>
          <a:ext cx="0" cy="0"/>
          <a:chOff x="0" y="0"/>
          <a:chExt cx="0" cy="0"/>
        </a:xfrm>
      </p:grpSpPr>
      <p:sp>
        <p:nvSpPr>
          <p:cNvPr id="50" name="Inhaltsplatzhalter 6">
            <a:extLst>
              <a:ext uri="{FF2B5EF4-FFF2-40B4-BE49-F238E27FC236}">
                <a16:creationId xmlns:a16="http://schemas.microsoft.com/office/drawing/2014/main" id="{0B25EB1F-92E7-1D66-6100-D1656773710A}"/>
              </a:ext>
            </a:extLst>
          </p:cNvPr>
          <p:cNvSpPr>
            <a:spLocks noGrp="1"/>
          </p:cNvSpPr>
          <p:nvPr>
            <p:ph sz="quarter" idx="12" hasCustomPrompt="1"/>
          </p:nvPr>
        </p:nvSpPr>
        <p:spPr>
          <a:xfrm>
            <a:off x="468000" y="2267998"/>
            <a:ext cx="11268000" cy="3348000"/>
          </a:xfrm>
          <a:prstGeom prst="rect">
            <a:avLst/>
          </a:prstGeom>
          <a:solidFill>
            <a:schemeClr val="bg1">
              <a:lumMod val="85000"/>
            </a:schemeClr>
          </a:solidFill>
        </p:spPr>
        <p:txBody>
          <a:bodyPr/>
          <a:lstStyle>
            <a:lvl1pPr marL="0" indent="0">
              <a:buNone/>
              <a:defRPr sz="1600"/>
            </a:lvl1pPr>
          </a:lstStyle>
          <a:p>
            <a:pPr lvl="0"/>
            <a:r>
              <a:rPr lang="de-DE"/>
              <a:t>Insert </a:t>
            </a:r>
            <a:r>
              <a:rPr lang="de-DE" err="1"/>
              <a:t>picture</a:t>
            </a:r>
            <a:r>
              <a:rPr lang="de-DE"/>
              <a:t> </a:t>
            </a:r>
            <a:r>
              <a:rPr lang="de-DE" err="1"/>
              <a:t>or</a:t>
            </a:r>
            <a:r>
              <a:rPr lang="de-DE"/>
              <a:t> </a:t>
            </a:r>
            <a:r>
              <a:rPr lang="de-DE" err="1"/>
              <a:t>another</a:t>
            </a:r>
            <a:r>
              <a:rPr lang="de-DE"/>
              <a:t> </a:t>
            </a:r>
            <a:r>
              <a:rPr lang="de-DE" err="1"/>
              <a:t>object</a:t>
            </a:r>
            <a:endParaRPr lang="de-DE"/>
          </a:p>
        </p:txBody>
      </p:sp>
      <p:sp>
        <p:nvSpPr>
          <p:cNvPr id="5" name="Fußzeilenplatzhalter 27">
            <a:extLst>
              <a:ext uri="{FF2B5EF4-FFF2-40B4-BE49-F238E27FC236}">
                <a16:creationId xmlns:a16="http://schemas.microsoft.com/office/drawing/2014/main" id="{F469B686-5539-681B-D1DC-45E5C51241D6}"/>
              </a:ext>
            </a:extLst>
          </p:cNvPr>
          <p:cNvSpPr>
            <a:spLocks noGrp="1"/>
          </p:cNvSpPr>
          <p:nvPr>
            <p:ph type="ftr" sz="quarter" idx="3"/>
          </p:nvPr>
        </p:nvSpPr>
        <p:spPr>
          <a:xfrm>
            <a:off x="1080000" y="6192000"/>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7" name="Textplatzhalter 6">
            <a:extLst>
              <a:ext uri="{FF2B5EF4-FFF2-40B4-BE49-F238E27FC236}">
                <a16:creationId xmlns:a16="http://schemas.microsoft.com/office/drawing/2014/main" id="{A8CF3051-5E02-9526-F2A8-AB14E030639E}"/>
              </a:ext>
            </a:extLst>
          </p:cNvPr>
          <p:cNvSpPr>
            <a:spLocks noGrp="1"/>
          </p:cNvSpPr>
          <p:nvPr>
            <p:ph type="body" sz="quarter" idx="14" hasCustomPrompt="1"/>
          </p:nvPr>
        </p:nvSpPr>
        <p:spPr>
          <a:xfrm>
            <a:off x="468312" y="5796000"/>
            <a:ext cx="8639688" cy="304800"/>
          </a:xfrm>
          <a:prstGeom prst="rect">
            <a:avLst/>
          </a:prstGeom>
        </p:spPr>
        <p:txBody>
          <a:bodyPr lIns="0" tIns="0" rIns="0" bIns="0"/>
          <a:lstStyle>
            <a:lvl1pPr marL="0" indent="0">
              <a:buNone/>
              <a:defRPr sz="1000" baseline="0">
                <a:latin typeface="Arial" panose="020B0604020202020204" pitchFamily="34" charset="0"/>
              </a:defRPr>
            </a:lvl1pPr>
          </a:lstStyle>
          <a:p>
            <a:pPr lvl="0"/>
            <a:r>
              <a:rPr lang="de-DE"/>
              <a:t>Insert </a:t>
            </a:r>
            <a:r>
              <a:rPr lang="de-DE" err="1"/>
              <a:t>caption</a:t>
            </a:r>
            <a:endParaRPr lang="de-DE"/>
          </a:p>
        </p:txBody>
      </p:sp>
      <p:sp>
        <p:nvSpPr>
          <p:cNvPr id="3" name="Textplatzhalter 11">
            <a:extLst>
              <a:ext uri="{FF2B5EF4-FFF2-40B4-BE49-F238E27FC236}">
                <a16:creationId xmlns:a16="http://schemas.microsoft.com/office/drawing/2014/main" id="{661089B4-DBF8-2EAA-8BF9-4AB79DE940F3}"/>
              </a:ext>
            </a:extLst>
          </p:cNvPr>
          <p:cNvSpPr>
            <a:spLocks noGrp="1"/>
          </p:cNvSpPr>
          <p:nvPr>
            <p:ph type="body" sz="quarter" idx="13" hasCustomPrompt="1"/>
          </p:nvPr>
        </p:nvSpPr>
        <p:spPr>
          <a:xfrm>
            <a:off x="468312" y="1512000"/>
            <a:ext cx="8639688" cy="360000"/>
          </a:xfrm>
          <a:prstGeom prst="rect">
            <a:avLst/>
          </a:prstGeom>
        </p:spPr>
        <p:txBody>
          <a:bodyPr lIns="0" tIns="0" rIns="0" bIns="0"/>
          <a:lstStyle>
            <a:lvl1pPr marL="0" indent="0">
              <a:lnSpc>
                <a:spcPts val="2600"/>
              </a:lnSpc>
              <a:buNone/>
              <a:defRPr sz="24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4" name="Titel 3">
            <a:extLst>
              <a:ext uri="{FF2B5EF4-FFF2-40B4-BE49-F238E27FC236}">
                <a16:creationId xmlns:a16="http://schemas.microsoft.com/office/drawing/2014/main" id="{47568987-0827-700B-60DA-D8281B8FC277}"/>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26213498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12 | three thumbnail pictures + text">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3818E1AF-B195-44C0-2314-49662A8D5119}"/>
              </a:ext>
            </a:extLst>
          </p:cNvPr>
          <p:cNvSpPr>
            <a:spLocks noGrp="1"/>
          </p:cNvSpPr>
          <p:nvPr>
            <p:ph type="ftr" sz="quarter" idx="10"/>
          </p:nvPr>
        </p:nvSpPr>
        <p:spPr/>
        <p:txBody>
          <a:bodyPr/>
          <a:lstStyle/>
          <a:p>
            <a:r>
              <a:rPr lang="de-DE"/>
              <a:t>Date | Meeting</a:t>
            </a:r>
          </a:p>
        </p:txBody>
      </p:sp>
      <p:sp>
        <p:nvSpPr>
          <p:cNvPr id="4" name="Picture Placeholder 3">
            <a:extLst>
              <a:ext uri="{FF2B5EF4-FFF2-40B4-BE49-F238E27FC236}">
                <a16:creationId xmlns:a16="http://schemas.microsoft.com/office/drawing/2014/main" id="{8197AA2A-3624-C239-05CB-32D50781F33C}"/>
              </a:ext>
            </a:extLst>
          </p:cNvPr>
          <p:cNvSpPr>
            <a:spLocks noGrp="1"/>
          </p:cNvSpPr>
          <p:nvPr>
            <p:ph type="pic" sz="quarter" idx="16" hasCustomPrompt="1"/>
          </p:nvPr>
        </p:nvSpPr>
        <p:spPr>
          <a:xfrm>
            <a:off x="468000" y="1908000"/>
            <a:ext cx="1260000" cy="1188000"/>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7" name="Textplatzhalter 4">
            <a:extLst>
              <a:ext uri="{FF2B5EF4-FFF2-40B4-BE49-F238E27FC236}">
                <a16:creationId xmlns:a16="http://schemas.microsoft.com/office/drawing/2014/main" id="{7F872E3B-3E1E-63EF-D0DD-9F0EE7DF17EF}"/>
              </a:ext>
            </a:extLst>
          </p:cNvPr>
          <p:cNvSpPr>
            <a:spLocks noGrp="1"/>
          </p:cNvSpPr>
          <p:nvPr>
            <p:ph type="body" sz="quarter" idx="11" hasCustomPrompt="1"/>
          </p:nvPr>
        </p:nvSpPr>
        <p:spPr>
          <a:xfrm>
            <a:off x="1907368" y="1908000"/>
            <a:ext cx="7920000" cy="1188000"/>
          </a:xfrm>
          <a:prstGeom prst="rect">
            <a:avLst/>
          </a:prstGeom>
        </p:spPr>
        <p:txBody>
          <a:bodyPr lIns="0" tIns="0" rIns="0" bIns="0" numCol="1" spcCol="360000" anchor="ctr" anchorCtr="0"/>
          <a:lstStyle>
            <a:lvl1pPr marL="0" indent="0">
              <a:buClr>
                <a:srgbClr val="2EAC14"/>
              </a:buClr>
              <a:buSzPct val="100000"/>
              <a:buFontTx/>
              <a:buNone/>
              <a:defRPr sz="1600" b="0" i="0" baseline="0"/>
            </a:lvl1pPr>
            <a:lvl2pPr marL="465750" indent="-213750">
              <a:spcBef>
                <a:spcPts val="500"/>
              </a:spcBef>
              <a:buClr>
                <a:srgbClr val="2EAC14"/>
              </a:buClr>
              <a:buFont typeface="Arial" panose="020B0604020202020204" pitchFamily="34" charset="0"/>
              <a:buChar char="•"/>
              <a:defRPr sz="1600" b="0" i="0" baseline="0"/>
            </a:lvl2pPr>
            <a:lvl3pPr marL="755550" indent="-285750">
              <a:buClr>
                <a:schemeClr val="tx2"/>
              </a:buClr>
              <a:buSzPct val="75000"/>
              <a:buFont typeface="Symbol" pitchFamily="2" charset="2"/>
              <a:buChar char="-"/>
              <a:defRPr sz="1600" baseline="0"/>
            </a:lvl3pPr>
            <a:lvl4pPr marL="1600200" indent="0">
              <a:buNone/>
              <a:defRPr sz="1600" baseline="0"/>
            </a:lvl4pPr>
            <a:lvl5pPr>
              <a:defRPr sz="1600" baseline="0"/>
            </a:lvl5pPr>
          </a:lstStyle>
          <a:p>
            <a:pPr lvl="0"/>
            <a:r>
              <a:rPr lang="de-DE"/>
              <a:t>Insert </a:t>
            </a:r>
            <a:r>
              <a:rPr lang="de-DE" err="1"/>
              <a:t>text</a:t>
            </a:r>
            <a:endParaRPr lang="de-DE"/>
          </a:p>
        </p:txBody>
      </p:sp>
      <p:sp>
        <p:nvSpPr>
          <p:cNvPr id="8" name="Picture Placeholder 3">
            <a:extLst>
              <a:ext uri="{FF2B5EF4-FFF2-40B4-BE49-F238E27FC236}">
                <a16:creationId xmlns:a16="http://schemas.microsoft.com/office/drawing/2014/main" id="{FC29DB77-D48B-F50F-1B79-E6D3975E55CE}"/>
              </a:ext>
            </a:extLst>
          </p:cNvPr>
          <p:cNvSpPr>
            <a:spLocks noGrp="1"/>
          </p:cNvSpPr>
          <p:nvPr>
            <p:ph type="pic" sz="quarter" idx="17" hasCustomPrompt="1"/>
          </p:nvPr>
        </p:nvSpPr>
        <p:spPr>
          <a:xfrm>
            <a:off x="468000" y="3242718"/>
            <a:ext cx="1260000" cy="1188000"/>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9" name="Textplatzhalter 4">
            <a:extLst>
              <a:ext uri="{FF2B5EF4-FFF2-40B4-BE49-F238E27FC236}">
                <a16:creationId xmlns:a16="http://schemas.microsoft.com/office/drawing/2014/main" id="{9ACD8BCC-9812-B207-65A4-6D09AD9C88FC}"/>
              </a:ext>
            </a:extLst>
          </p:cNvPr>
          <p:cNvSpPr>
            <a:spLocks noGrp="1"/>
          </p:cNvSpPr>
          <p:nvPr>
            <p:ph type="body" sz="quarter" idx="18" hasCustomPrompt="1"/>
          </p:nvPr>
        </p:nvSpPr>
        <p:spPr>
          <a:xfrm>
            <a:off x="1907368" y="3242718"/>
            <a:ext cx="7920000" cy="1188000"/>
          </a:xfrm>
          <a:prstGeom prst="rect">
            <a:avLst/>
          </a:prstGeom>
        </p:spPr>
        <p:txBody>
          <a:bodyPr lIns="0" tIns="0" rIns="0" bIns="0" numCol="1" spcCol="360000" anchor="ctr" anchorCtr="0"/>
          <a:lstStyle>
            <a:lvl1pPr marL="0" indent="0">
              <a:buClr>
                <a:srgbClr val="2EAC14"/>
              </a:buClr>
              <a:buSzPct val="100000"/>
              <a:buFont typeface="Arial" panose="020B0604020202020204" pitchFamily="34" charset="0"/>
              <a:buNone/>
              <a:defRPr sz="1600" b="0" i="0" baseline="0"/>
            </a:lvl1pPr>
            <a:lvl2pPr marL="465750" indent="-213750">
              <a:spcBef>
                <a:spcPts val="500"/>
              </a:spcBef>
              <a:buClr>
                <a:srgbClr val="2EAC14"/>
              </a:buClr>
              <a:buFont typeface="Arial" panose="020B0604020202020204" pitchFamily="34" charset="0"/>
              <a:buChar char="•"/>
              <a:defRPr sz="1600" b="0" i="0" baseline="0"/>
            </a:lvl2pPr>
            <a:lvl3pPr marL="755550" indent="-285750">
              <a:buClr>
                <a:schemeClr val="tx2"/>
              </a:buClr>
              <a:buSzPct val="75000"/>
              <a:buFont typeface="Symbol" pitchFamily="2" charset="2"/>
              <a:buChar char="-"/>
              <a:defRPr sz="1600" baseline="0"/>
            </a:lvl3pPr>
            <a:lvl4pPr marL="1600200" indent="0">
              <a:buNone/>
              <a:defRPr sz="1600" baseline="0"/>
            </a:lvl4pPr>
            <a:lvl5pPr>
              <a:defRPr sz="1600" baseline="0"/>
            </a:lvl5pPr>
          </a:lstStyle>
          <a:p>
            <a:pPr lvl="0"/>
            <a:r>
              <a:rPr lang="de-DE"/>
              <a:t>Insert </a:t>
            </a:r>
            <a:r>
              <a:rPr lang="de-DE" err="1"/>
              <a:t>text</a:t>
            </a:r>
            <a:endParaRPr lang="de-DE"/>
          </a:p>
        </p:txBody>
      </p:sp>
      <p:sp>
        <p:nvSpPr>
          <p:cNvPr id="10" name="Picture Placeholder 3">
            <a:extLst>
              <a:ext uri="{FF2B5EF4-FFF2-40B4-BE49-F238E27FC236}">
                <a16:creationId xmlns:a16="http://schemas.microsoft.com/office/drawing/2014/main" id="{9986DDD2-7337-6929-31B6-D25514CF25AE}"/>
              </a:ext>
            </a:extLst>
          </p:cNvPr>
          <p:cNvSpPr>
            <a:spLocks noGrp="1"/>
          </p:cNvSpPr>
          <p:nvPr>
            <p:ph type="pic" sz="quarter" idx="19" hasCustomPrompt="1"/>
          </p:nvPr>
        </p:nvSpPr>
        <p:spPr>
          <a:xfrm>
            <a:off x="468000" y="4577436"/>
            <a:ext cx="1260000" cy="1188000"/>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11" name="Textplatzhalter 4">
            <a:extLst>
              <a:ext uri="{FF2B5EF4-FFF2-40B4-BE49-F238E27FC236}">
                <a16:creationId xmlns:a16="http://schemas.microsoft.com/office/drawing/2014/main" id="{9C612A63-FE3D-4A59-DC13-6A2BA7F2445B}"/>
              </a:ext>
            </a:extLst>
          </p:cNvPr>
          <p:cNvSpPr>
            <a:spLocks noGrp="1"/>
          </p:cNvSpPr>
          <p:nvPr>
            <p:ph type="body" sz="quarter" idx="20" hasCustomPrompt="1"/>
          </p:nvPr>
        </p:nvSpPr>
        <p:spPr>
          <a:xfrm>
            <a:off x="1907368" y="4593775"/>
            <a:ext cx="7920000" cy="1188000"/>
          </a:xfrm>
          <a:prstGeom prst="rect">
            <a:avLst/>
          </a:prstGeom>
        </p:spPr>
        <p:txBody>
          <a:bodyPr lIns="0" tIns="0" rIns="0" bIns="0" numCol="1" spcCol="360000" anchor="ctr" anchorCtr="0"/>
          <a:lstStyle>
            <a:lvl1pPr marL="0" indent="0">
              <a:buClr>
                <a:srgbClr val="2EAC14"/>
              </a:buClr>
              <a:buSzPct val="100000"/>
              <a:buFont typeface="+mj-lt"/>
              <a:buNone/>
              <a:defRPr sz="1600" b="0" i="0" baseline="0"/>
            </a:lvl1pPr>
            <a:lvl2pPr marL="465750" indent="-213750">
              <a:spcBef>
                <a:spcPts val="500"/>
              </a:spcBef>
              <a:buClr>
                <a:srgbClr val="2EAC14"/>
              </a:buClr>
              <a:buFont typeface="Arial" panose="020B0604020202020204" pitchFamily="34" charset="0"/>
              <a:buChar char="•"/>
              <a:defRPr sz="1600" b="0" i="0" baseline="0"/>
            </a:lvl2pPr>
            <a:lvl3pPr marL="755550" indent="-285750">
              <a:buClr>
                <a:schemeClr val="tx2"/>
              </a:buClr>
              <a:buSzPct val="75000"/>
              <a:buFont typeface="Symbol" pitchFamily="2" charset="2"/>
              <a:buChar char="-"/>
              <a:defRPr sz="1600" baseline="0"/>
            </a:lvl3pPr>
            <a:lvl4pPr marL="1600200" indent="0">
              <a:buNone/>
              <a:defRPr sz="1600" baseline="0"/>
            </a:lvl4pPr>
            <a:lvl5pPr>
              <a:defRPr sz="1600" baseline="0"/>
            </a:lvl5pPr>
          </a:lstStyle>
          <a:p>
            <a:pPr lvl="0"/>
            <a:r>
              <a:rPr lang="de-DE"/>
              <a:t>Insert </a:t>
            </a:r>
            <a:r>
              <a:rPr lang="de-DE" err="1"/>
              <a:t>text</a:t>
            </a:r>
            <a:endParaRPr lang="de-DE"/>
          </a:p>
        </p:txBody>
      </p:sp>
      <p:sp>
        <p:nvSpPr>
          <p:cNvPr id="5" name="Titel 4">
            <a:extLst>
              <a:ext uri="{FF2B5EF4-FFF2-40B4-BE49-F238E27FC236}">
                <a16:creationId xmlns:a16="http://schemas.microsoft.com/office/drawing/2014/main" id="{064BA46D-70CA-1967-A32F-73BE0F3BAFC6}"/>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Tree>
    <p:extLst>
      <p:ext uri="{BB962C8B-B14F-4D97-AF65-F5344CB8AC3E}">
        <p14:creationId xmlns:p14="http://schemas.microsoft.com/office/powerpoint/2010/main" val="10227854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Final chart 2">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45CF61E6-6780-31BA-C50B-4D85242C12A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V="1">
            <a:off x="0" y="0"/>
            <a:ext cx="12192000" cy="6858000"/>
          </a:xfrm>
          <a:prstGeom prst="rect">
            <a:avLst/>
          </a:prstGeom>
        </p:spPr>
      </p:pic>
      <p:sp>
        <p:nvSpPr>
          <p:cNvPr id="3" name="Textplatzhalter 18">
            <a:extLst>
              <a:ext uri="{FF2B5EF4-FFF2-40B4-BE49-F238E27FC236}">
                <a16:creationId xmlns:a16="http://schemas.microsoft.com/office/drawing/2014/main" id="{0272F37F-BFC5-523F-2646-B0095A77EE59}"/>
              </a:ext>
            </a:extLst>
          </p:cNvPr>
          <p:cNvSpPr>
            <a:spLocks noGrp="1"/>
          </p:cNvSpPr>
          <p:nvPr>
            <p:ph type="body" sz="quarter" idx="11" hasCustomPrompt="1"/>
          </p:nvPr>
        </p:nvSpPr>
        <p:spPr>
          <a:xfrm>
            <a:off x="468313" y="2016000"/>
            <a:ext cx="5040312" cy="720000"/>
          </a:xfrm>
          <a:prstGeom prst="rect">
            <a:avLst/>
          </a:prstGeom>
        </p:spPr>
        <p:txBody>
          <a:bodyPr lIns="0" tIns="0" rIns="0" bIns="0"/>
          <a:lstStyle>
            <a:lvl1pPr marL="0" indent="0">
              <a:buNone/>
              <a:defRPr sz="6000" b="1" i="0" cap="all" baseline="0">
                <a:solidFill>
                  <a:schemeClr val="bg1"/>
                </a:solidFill>
                <a:latin typeface="Arial" panose="020B0604020202020204" pitchFamily="34" charset="0"/>
              </a:defRPr>
            </a:lvl1pPr>
          </a:lstStyle>
          <a:p>
            <a:pPr lvl="0"/>
            <a:r>
              <a:rPr lang="de-DE"/>
              <a:t>THANK YOU!</a:t>
            </a:r>
          </a:p>
        </p:txBody>
      </p:sp>
      <p:sp>
        <p:nvSpPr>
          <p:cNvPr id="7" name="Textplatzhalter 3">
            <a:extLst>
              <a:ext uri="{FF2B5EF4-FFF2-40B4-BE49-F238E27FC236}">
                <a16:creationId xmlns:a16="http://schemas.microsoft.com/office/drawing/2014/main" id="{75C448E6-631F-CF12-7F7F-BCAE3C84F5AC}"/>
              </a:ext>
            </a:extLst>
          </p:cNvPr>
          <p:cNvSpPr>
            <a:spLocks noGrp="1"/>
          </p:cNvSpPr>
          <p:nvPr>
            <p:ph type="body" sz="quarter" idx="12" hasCustomPrompt="1"/>
          </p:nvPr>
        </p:nvSpPr>
        <p:spPr>
          <a:xfrm>
            <a:off x="468000" y="3084752"/>
            <a:ext cx="5040000" cy="288000"/>
          </a:xfrm>
          <a:prstGeom prst="rect">
            <a:avLst/>
          </a:prstGeom>
        </p:spPr>
        <p:txBody>
          <a:bodyPr lIns="0" tIns="0" rIns="0" bIns="0"/>
          <a:lstStyle>
            <a:lvl1pPr marL="0" indent="0">
              <a:buFontTx/>
              <a:buNone/>
              <a:defRPr sz="1600" b="1">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a:t>Insert </a:t>
            </a:r>
            <a:r>
              <a:rPr lang="de-DE" err="1"/>
              <a:t>name</a:t>
            </a:r>
            <a:endParaRPr lang="de-DE"/>
          </a:p>
        </p:txBody>
      </p:sp>
      <p:sp>
        <p:nvSpPr>
          <p:cNvPr id="10" name="Textplatzhalter 3">
            <a:extLst>
              <a:ext uri="{FF2B5EF4-FFF2-40B4-BE49-F238E27FC236}">
                <a16:creationId xmlns:a16="http://schemas.microsoft.com/office/drawing/2014/main" id="{5CD4C384-2600-50DE-B849-4F9811CF872D}"/>
              </a:ext>
            </a:extLst>
          </p:cNvPr>
          <p:cNvSpPr>
            <a:spLocks noGrp="1"/>
          </p:cNvSpPr>
          <p:nvPr>
            <p:ph type="body" sz="quarter" idx="13" hasCustomPrompt="1"/>
          </p:nvPr>
        </p:nvSpPr>
        <p:spPr>
          <a:xfrm>
            <a:off x="468000" y="3449036"/>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a:t>Insert </a:t>
            </a:r>
            <a:r>
              <a:rPr lang="de-DE" err="1"/>
              <a:t>unit</a:t>
            </a:r>
            <a:endParaRPr lang="de-DE"/>
          </a:p>
        </p:txBody>
      </p:sp>
      <p:sp>
        <p:nvSpPr>
          <p:cNvPr id="12" name="Textplatzhalter 3">
            <a:extLst>
              <a:ext uri="{FF2B5EF4-FFF2-40B4-BE49-F238E27FC236}">
                <a16:creationId xmlns:a16="http://schemas.microsoft.com/office/drawing/2014/main" id="{01F160BB-B714-3E8A-A73C-1A1253761B41}"/>
              </a:ext>
            </a:extLst>
          </p:cNvPr>
          <p:cNvSpPr>
            <a:spLocks noGrp="1"/>
          </p:cNvSpPr>
          <p:nvPr>
            <p:ph type="body" sz="quarter" idx="14" hasCustomPrompt="1"/>
          </p:nvPr>
        </p:nvSpPr>
        <p:spPr>
          <a:xfrm>
            <a:off x="468000" y="3813320"/>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a:t>Insert email</a:t>
            </a:r>
          </a:p>
        </p:txBody>
      </p:sp>
      <p:sp>
        <p:nvSpPr>
          <p:cNvPr id="14" name="Textplatzhalter 3">
            <a:extLst>
              <a:ext uri="{FF2B5EF4-FFF2-40B4-BE49-F238E27FC236}">
                <a16:creationId xmlns:a16="http://schemas.microsoft.com/office/drawing/2014/main" id="{AA8360FF-7E1C-72B2-6D96-B9292416423B}"/>
              </a:ext>
            </a:extLst>
          </p:cNvPr>
          <p:cNvSpPr>
            <a:spLocks noGrp="1"/>
          </p:cNvSpPr>
          <p:nvPr>
            <p:ph type="body" sz="quarter" idx="15" hasCustomPrompt="1"/>
          </p:nvPr>
        </p:nvSpPr>
        <p:spPr>
          <a:xfrm>
            <a:off x="468000" y="4177604"/>
            <a:ext cx="5040000" cy="288000"/>
          </a:xfrm>
          <a:prstGeom prst="rect">
            <a:avLst/>
          </a:prstGeom>
        </p:spPr>
        <p:txBody>
          <a:bodyPr lIns="0" tIns="0" rIns="0" bIns="0"/>
          <a:lstStyle>
            <a:lvl1pPr marL="0" indent="0">
              <a:buFontTx/>
              <a:buNone/>
              <a:defRPr sz="1600" b="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de-DE"/>
              <a:t>Insert </a:t>
            </a:r>
            <a:r>
              <a:rPr lang="de-DE" err="1"/>
              <a:t>phone</a:t>
            </a:r>
            <a:r>
              <a:rPr lang="de-DE"/>
              <a:t> </a:t>
            </a:r>
            <a:r>
              <a:rPr lang="de-DE" err="1"/>
              <a:t>number</a:t>
            </a:r>
            <a:endParaRPr lang="de-DE"/>
          </a:p>
        </p:txBody>
      </p:sp>
      <p:sp>
        <p:nvSpPr>
          <p:cNvPr id="4" name="Textfeld 3">
            <a:extLst>
              <a:ext uri="{FF2B5EF4-FFF2-40B4-BE49-F238E27FC236}">
                <a16:creationId xmlns:a16="http://schemas.microsoft.com/office/drawing/2014/main" id="{5CAE28E5-67D1-354B-468B-E44BCB9FE3C8}"/>
              </a:ext>
            </a:extLst>
          </p:cNvPr>
          <p:cNvSpPr txBox="1"/>
          <p:nvPr userDrawn="1"/>
        </p:nvSpPr>
        <p:spPr>
          <a:xfrm rot="16200000">
            <a:off x="11268000" y="5940001"/>
            <a:ext cx="1512000" cy="92333"/>
          </a:xfrm>
          <a:prstGeom prst="rect">
            <a:avLst/>
          </a:prstGeom>
          <a:noFill/>
        </p:spPr>
        <p:txBody>
          <a:bodyPr wrap="square" lIns="0" tIns="0" rIns="0" bIns="0" rtlCol="0">
            <a:spAutoFit/>
          </a:bodyPr>
          <a:lstStyle/>
          <a:p>
            <a:r>
              <a:rPr lang="en-GB" sz="600">
                <a:solidFill>
                  <a:schemeClr val="bg2"/>
                </a:solidFill>
                <a:latin typeface="+mn-lt"/>
              </a:rPr>
              <a:t>Photo: Haddad Toni / Welthungerhilfe</a:t>
            </a:r>
          </a:p>
        </p:txBody>
      </p:sp>
      <p:pic>
        <p:nvPicPr>
          <p:cNvPr id="2" name="Picture 1">
            <a:extLst>
              <a:ext uri="{FF2B5EF4-FFF2-40B4-BE49-F238E27FC236}">
                <a16:creationId xmlns:a16="http://schemas.microsoft.com/office/drawing/2014/main" id="{3DAEA3F4-1B8A-EA1F-3D69-A3B02E6B2ED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5400000">
            <a:off x="4789054" y="640629"/>
            <a:ext cx="8460509" cy="6345382"/>
          </a:xfrm>
          <a:prstGeom prst="rect">
            <a:avLst/>
          </a:prstGeom>
        </p:spPr>
      </p:pic>
      <p:pic>
        <p:nvPicPr>
          <p:cNvPr id="5" name="Grafik 4">
            <a:extLst>
              <a:ext uri="{FF2B5EF4-FFF2-40B4-BE49-F238E27FC236}">
                <a16:creationId xmlns:a16="http://schemas.microsoft.com/office/drawing/2014/main" id="{D4B56381-6998-0F68-3294-79E359768853}"/>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0002108" y="144475"/>
            <a:ext cx="2068059" cy="847685"/>
          </a:xfrm>
          <a:prstGeom prst="rect">
            <a:avLst/>
          </a:prstGeom>
          <a:effectLst/>
        </p:spPr>
      </p:pic>
    </p:spTree>
    <p:extLst>
      <p:ext uri="{BB962C8B-B14F-4D97-AF65-F5344CB8AC3E}">
        <p14:creationId xmlns:p14="http://schemas.microsoft.com/office/powerpoint/2010/main" val="647680097"/>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brand stage + picture field 2">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userDrawn="1">
            <p:custDataLst>
              <p:tags r:id="rId1"/>
            </p:custDataLst>
            <p:extLst>
              <p:ext uri="{D42A27DB-BD31-4B8C-83A1-F6EECF244321}">
                <p14:modId xmlns:p14="http://schemas.microsoft.com/office/powerpoint/2010/main" val="28214189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93" imgH="294" progId="TCLayout.ActiveDocument.1">
                  <p:embed/>
                </p:oleObj>
              </mc:Choice>
              <mc:Fallback>
                <p:oleObj name="think-cell Slide" r:id="rId3" imgW="293" imgH="294" progId="TCLayout.ActiveDocument.1">
                  <p:embed/>
                  <p:pic>
                    <p:nvPicPr>
                      <p:cNvPr id="8" name="Objekt 7" hidden="1"/>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preferRelativeResize="0">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444501" y="-25401"/>
            <a:ext cx="11759498" cy="6413501"/>
          </a:xfrm>
          <a:prstGeom prst="rect">
            <a:avLst/>
          </a:prstGeom>
        </p:spPr>
      </p:pic>
      <p:pic>
        <p:nvPicPr>
          <p:cNvPr id="12" name="Grafik 11">
            <a:extLst>
              <a:ext uri="{FF2B5EF4-FFF2-40B4-BE49-F238E27FC236}">
                <a16:creationId xmlns:a16="http://schemas.microsoft.com/office/drawing/2014/main" id="{7BEEAE49-CE10-3BED-46D1-755827A4DA5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828000" y="468000"/>
            <a:ext cx="2349500" cy="223949"/>
          </a:xfrm>
          <a:prstGeom prst="rect">
            <a:avLst/>
          </a:prstGeom>
          <a:effectLst>
            <a:outerShdw blurRad="101600" dist="38100" sx="100327" sy="100327" algn="ctr" rotWithShape="0">
              <a:prstClr val="black">
                <a:alpha val="56307"/>
              </a:prstClr>
            </a:outerShdw>
          </a:effectLst>
        </p:spPr>
      </p:pic>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a:effectLst>
            <a:outerShdw blurRad="254000" dist="38100" dir="2700000" algn="tl" rotWithShape="0">
              <a:prstClr val="black">
                <a:alpha val="40000"/>
              </a:prstClr>
            </a:outerShdw>
          </a:effectLst>
        </p:spPr>
        <p:txBody>
          <a:bodyPr vert="horz"/>
          <a:lstStyle>
            <a:lvl1pPr rtl="0">
              <a:defRPr baseline="0">
                <a:latin typeface="CORE SANS WHH HEAD NR Cn" panose="020F0706030302020204" pitchFamily="34" charset="0"/>
              </a:defRPr>
            </a:lvl1pPr>
          </a:lstStyle>
          <a:p>
            <a:r>
              <a:rPr lang="en-US"/>
              <a:t>INSERT TITLE HERE</a:t>
            </a:r>
            <a:br>
              <a:rPr lang="en-US"/>
            </a:br>
            <a:r>
              <a:rPr lang="en-US"/>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a:effectLst>
            <a:outerShdw blurRad="254000" dist="38100" dir="2700000" algn="tl" rotWithShape="0">
              <a:prstClr val="black">
                <a:alpha val="40000"/>
              </a:prstClr>
            </a:outerShdw>
          </a:effectLst>
        </p:spPr>
        <p:txBody>
          <a:bodyPr lIns="0" tIns="0" rIns="0" bIns="0"/>
          <a:lstStyle>
            <a:lvl1pPr rtl="0">
              <a:defRPr sz="2400" b="0" i="0" baseline="0">
                <a:solidFill>
                  <a:schemeClr val="bg1"/>
                </a:solidFill>
                <a:effectLst>
                  <a:outerShdw blurRad="254000" dist="38100" dir="2700000" algn="tl" rotWithShape="0">
                    <a:prstClr val="black">
                      <a:alpha val="40000"/>
                    </a:prstClr>
                  </a:outerShdw>
                </a:effectLst>
                <a:latin typeface="CORE SANS WHH SUB NR Cn Md" panose="020F0606030302020204" pitchFamily="34" charset="0"/>
              </a:defRPr>
            </a:lvl1pPr>
          </a:lstStyle>
          <a:p>
            <a:pPr lvl="0"/>
            <a:r>
              <a:rPr lang="en-US"/>
              <a:t>Insert </a:t>
            </a:r>
            <a:r>
              <a:rPr lang="en-US" err="1"/>
              <a:t>subheadline</a:t>
            </a:r>
            <a:r>
              <a:rPr lang="en-US"/>
              <a:t> here</a:t>
            </a:r>
          </a:p>
        </p:txBody>
      </p:sp>
      <p:sp>
        <p:nvSpPr>
          <p:cNvPr id="9" name="Textplatzhalter 16">
            <a:extLst>
              <a:ext uri="{FF2B5EF4-FFF2-40B4-BE49-F238E27FC236}">
                <a16:creationId xmlns:a16="http://schemas.microsoft.com/office/drawing/2014/main" id="{0A22D904-BD9C-FCD3-7DD9-0243B3EA9065}"/>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rtl="0">
              <a:defRPr sz="1600" b="0" i="0">
                <a:solidFill>
                  <a:schemeClr val="bg1"/>
                </a:solidFill>
                <a:effectLst>
                  <a:outerShdw blurRad="254000" dist="38100" dir="2700000" algn="tl" rotWithShape="0">
                    <a:prstClr val="black">
                      <a:alpha val="40000"/>
                    </a:prstClr>
                  </a:outerShdw>
                </a:effectLst>
                <a:latin typeface="CORE SANS WHH COPY N" panose="020B0503030302020204" pitchFamily="34" charset="0"/>
              </a:defRPr>
            </a:lvl1pPr>
          </a:lstStyle>
          <a:p>
            <a:pPr lvl="0"/>
            <a:r>
              <a:rPr lang="en-US"/>
              <a:t>Click here to insert date</a:t>
            </a:r>
          </a:p>
        </p:txBody>
      </p:sp>
      <p:sp>
        <p:nvSpPr>
          <p:cNvPr id="10" name="Textplatzhalter 16">
            <a:extLst>
              <a:ext uri="{FF2B5EF4-FFF2-40B4-BE49-F238E27FC236}">
                <a16:creationId xmlns:a16="http://schemas.microsoft.com/office/drawing/2014/main" id="{A72ACFB3-F526-3618-08FB-4E9DF2BE5017}"/>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rtl="0">
              <a:defRPr sz="1600" b="0" i="0">
                <a:solidFill>
                  <a:schemeClr val="bg1"/>
                </a:solidFill>
                <a:effectLst>
                  <a:outerShdw blurRad="254000" dist="38100" dir="2700000" algn="tl" rotWithShape="0">
                    <a:prstClr val="black">
                      <a:alpha val="40000"/>
                    </a:prstClr>
                  </a:outerShdw>
                </a:effectLst>
                <a:latin typeface="CORE SANS WHH COPY N" panose="020B0503030302020204" pitchFamily="34" charset="0"/>
              </a:defRPr>
            </a:lvl1pPr>
          </a:lstStyle>
          <a:p>
            <a:pPr lvl="0"/>
            <a:r>
              <a:rPr lang="en-US"/>
              <a:t>Click here to insert author(s)</a:t>
            </a:r>
          </a:p>
        </p:txBody>
      </p:sp>
      <p:pic>
        <p:nvPicPr>
          <p:cNvPr id="7" name="Grafik 6">
            <a:extLst>
              <a:ext uri="{FF2B5EF4-FFF2-40B4-BE49-F238E27FC236}">
                <a16:creationId xmlns:a16="http://schemas.microsoft.com/office/drawing/2014/main" id="{906610CD-50B0-14CC-4FE4-55B9E6648320}"/>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208316" dist="38100" dir="2700000" sx="101000" sy="101000" algn="tl" rotWithShape="0">
              <a:prstClr val="black">
                <a:alpha val="40000"/>
              </a:prstClr>
            </a:outerShdw>
          </a:effectLst>
        </p:spPr>
      </p:pic>
      <p:sp>
        <p:nvSpPr>
          <p:cNvPr id="3" name="Rechteck 2"/>
          <p:cNvSpPr/>
          <p:nvPr userDrawn="1"/>
        </p:nvSpPr>
        <p:spPr>
          <a:xfrm>
            <a:off x="8811322" y="4593141"/>
            <a:ext cx="3409171" cy="1826712"/>
          </a:xfrm>
          <a:custGeom>
            <a:avLst/>
            <a:gdLst>
              <a:gd name="connsiteX0" fmla="*/ 0 w 3375309"/>
              <a:gd name="connsiteY0" fmla="*/ 0 h 1830771"/>
              <a:gd name="connsiteX1" fmla="*/ 3375309 w 3375309"/>
              <a:gd name="connsiteY1" fmla="*/ 0 h 1830771"/>
              <a:gd name="connsiteX2" fmla="*/ 3375309 w 3375309"/>
              <a:gd name="connsiteY2" fmla="*/ 1830771 h 1830771"/>
              <a:gd name="connsiteX3" fmla="*/ 0 w 3375309"/>
              <a:gd name="connsiteY3" fmla="*/ 1830771 h 1830771"/>
              <a:gd name="connsiteX4" fmla="*/ 0 w 3375309"/>
              <a:gd name="connsiteY4" fmla="*/ 0 h 1830771"/>
              <a:gd name="connsiteX0" fmla="*/ 0 w 3375309"/>
              <a:gd name="connsiteY0" fmla="*/ 0 h 1830771"/>
              <a:gd name="connsiteX1" fmla="*/ 1198179 w 3375309"/>
              <a:gd name="connsiteY1" fmla="*/ 1 h 1830771"/>
              <a:gd name="connsiteX2" fmla="*/ 3375309 w 3375309"/>
              <a:gd name="connsiteY2" fmla="*/ 0 h 1830771"/>
              <a:gd name="connsiteX3" fmla="*/ 3375309 w 3375309"/>
              <a:gd name="connsiteY3" fmla="*/ 1830771 h 1830771"/>
              <a:gd name="connsiteX4" fmla="*/ 0 w 3375309"/>
              <a:gd name="connsiteY4" fmla="*/ 1830771 h 1830771"/>
              <a:gd name="connsiteX5" fmla="*/ 0 w 3375309"/>
              <a:gd name="connsiteY5" fmla="*/ 0 h 1830771"/>
              <a:gd name="connsiteX0" fmla="*/ 0 w 3375309"/>
              <a:gd name="connsiteY0" fmla="*/ 0 h 1830771"/>
              <a:gd name="connsiteX1" fmla="*/ 1198179 w 3375309"/>
              <a:gd name="connsiteY1" fmla="*/ 1 h 1830771"/>
              <a:gd name="connsiteX2" fmla="*/ 3375309 w 3375309"/>
              <a:gd name="connsiteY2" fmla="*/ 0 h 1830771"/>
              <a:gd name="connsiteX3" fmla="*/ 3375309 w 3375309"/>
              <a:gd name="connsiteY3" fmla="*/ 1830771 h 1830771"/>
              <a:gd name="connsiteX4" fmla="*/ 0 w 3375309"/>
              <a:gd name="connsiteY4" fmla="*/ 1830771 h 1830771"/>
              <a:gd name="connsiteX5" fmla="*/ 0 w 3375309"/>
              <a:gd name="connsiteY5" fmla="*/ 1082567 h 1830771"/>
              <a:gd name="connsiteX6" fmla="*/ 0 w 3375309"/>
              <a:gd name="connsiteY6" fmla="*/ 0 h 1830771"/>
              <a:gd name="connsiteX0" fmla="*/ 767256 w 3375309"/>
              <a:gd name="connsiteY0" fmla="*/ 893379 h 1830771"/>
              <a:gd name="connsiteX1" fmla="*/ 1198179 w 3375309"/>
              <a:gd name="connsiteY1" fmla="*/ 1 h 1830771"/>
              <a:gd name="connsiteX2" fmla="*/ 3375309 w 3375309"/>
              <a:gd name="connsiteY2" fmla="*/ 0 h 1830771"/>
              <a:gd name="connsiteX3" fmla="*/ 3375309 w 3375309"/>
              <a:gd name="connsiteY3" fmla="*/ 1830771 h 1830771"/>
              <a:gd name="connsiteX4" fmla="*/ 0 w 3375309"/>
              <a:gd name="connsiteY4" fmla="*/ 1830771 h 1830771"/>
              <a:gd name="connsiteX5" fmla="*/ 0 w 3375309"/>
              <a:gd name="connsiteY5" fmla="*/ 1082567 h 1830771"/>
              <a:gd name="connsiteX6" fmla="*/ 767256 w 3375309"/>
              <a:gd name="connsiteY6" fmla="*/ 893379 h 1830771"/>
              <a:gd name="connsiteX0" fmla="*/ 1008994 w 3617047"/>
              <a:gd name="connsiteY0" fmla="*/ 893379 h 1830771"/>
              <a:gd name="connsiteX1" fmla="*/ 1439917 w 3617047"/>
              <a:gd name="connsiteY1" fmla="*/ 1 h 1830771"/>
              <a:gd name="connsiteX2" fmla="*/ 3617047 w 3617047"/>
              <a:gd name="connsiteY2" fmla="*/ 0 h 1830771"/>
              <a:gd name="connsiteX3" fmla="*/ 3617047 w 3617047"/>
              <a:gd name="connsiteY3" fmla="*/ 1830771 h 1830771"/>
              <a:gd name="connsiteX4" fmla="*/ 241738 w 3617047"/>
              <a:gd name="connsiteY4" fmla="*/ 1830771 h 1830771"/>
              <a:gd name="connsiteX5" fmla="*/ 0 w 3617047"/>
              <a:gd name="connsiteY5" fmla="*/ 1124609 h 1830771"/>
              <a:gd name="connsiteX6" fmla="*/ 1008994 w 3617047"/>
              <a:gd name="connsiteY6" fmla="*/ 893379 h 1830771"/>
              <a:gd name="connsiteX0" fmla="*/ 1008994 w 3617047"/>
              <a:gd name="connsiteY0" fmla="*/ 903888 h 1841280"/>
              <a:gd name="connsiteX1" fmla="*/ 1439917 w 3617047"/>
              <a:gd name="connsiteY1" fmla="*/ 10510 h 1841280"/>
              <a:gd name="connsiteX2" fmla="*/ 1954924 w 3617047"/>
              <a:gd name="connsiteY2" fmla="*/ 0 h 1841280"/>
              <a:gd name="connsiteX3" fmla="*/ 3617047 w 3617047"/>
              <a:gd name="connsiteY3" fmla="*/ 10509 h 1841280"/>
              <a:gd name="connsiteX4" fmla="*/ 3617047 w 3617047"/>
              <a:gd name="connsiteY4" fmla="*/ 1841280 h 1841280"/>
              <a:gd name="connsiteX5" fmla="*/ 241738 w 3617047"/>
              <a:gd name="connsiteY5" fmla="*/ 1841280 h 1841280"/>
              <a:gd name="connsiteX6" fmla="*/ 0 w 3617047"/>
              <a:gd name="connsiteY6" fmla="*/ 1135118 h 1841280"/>
              <a:gd name="connsiteX7" fmla="*/ 1008994 w 3617047"/>
              <a:gd name="connsiteY7" fmla="*/ 903888 h 1841280"/>
              <a:gd name="connsiteX0" fmla="*/ 1008994 w 3638068"/>
              <a:gd name="connsiteY0" fmla="*/ 903888 h 1841280"/>
              <a:gd name="connsiteX1" fmla="*/ 1439917 w 3638068"/>
              <a:gd name="connsiteY1" fmla="*/ 10510 h 1841280"/>
              <a:gd name="connsiteX2" fmla="*/ 1954924 w 3638068"/>
              <a:gd name="connsiteY2" fmla="*/ 0 h 1841280"/>
              <a:gd name="connsiteX3" fmla="*/ 3638068 w 3638068"/>
              <a:gd name="connsiteY3" fmla="*/ 1135116 h 1841280"/>
              <a:gd name="connsiteX4" fmla="*/ 3617047 w 3638068"/>
              <a:gd name="connsiteY4" fmla="*/ 1841280 h 1841280"/>
              <a:gd name="connsiteX5" fmla="*/ 241738 w 3638068"/>
              <a:gd name="connsiteY5" fmla="*/ 1841280 h 1841280"/>
              <a:gd name="connsiteX6" fmla="*/ 0 w 3638068"/>
              <a:gd name="connsiteY6" fmla="*/ 1135118 h 1841280"/>
              <a:gd name="connsiteX7" fmla="*/ 1008994 w 3638068"/>
              <a:gd name="connsiteY7" fmla="*/ 903888 h 1841280"/>
              <a:gd name="connsiteX0" fmla="*/ 873294 w 3502368"/>
              <a:gd name="connsiteY0" fmla="*/ 903888 h 1841280"/>
              <a:gd name="connsiteX1" fmla="*/ 1304217 w 3502368"/>
              <a:gd name="connsiteY1" fmla="*/ 10510 h 1841280"/>
              <a:gd name="connsiteX2" fmla="*/ 1819224 w 3502368"/>
              <a:gd name="connsiteY2" fmla="*/ 0 h 1841280"/>
              <a:gd name="connsiteX3" fmla="*/ 3502368 w 3502368"/>
              <a:gd name="connsiteY3" fmla="*/ 1135116 h 1841280"/>
              <a:gd name="connsiteX4" fmla="*/ 3481347 w 3502368"/>
              <a:gd name="connsiteY4" fmla="*/ 1841280 h 1841280"/>
              <a:gd name="connsiteX5" fmla="*/ 106038 w 3502368"/>
              <a:gd name="connsiteY5" fmla="*/ 1841280 h 1841280"/>
              <a:gd name="connsiteX6" fmla="*/ 0 w 3502368"/>
              <a:gd name="connsiteY6" fmla="*/ 1205456 h 1841280"/>
              <a:gd name="connsiteX7" fmla="*/ 873294 w 3502368"/>
              <a:gd name="connsiteY7" fmla="*/ 903888 h 1841280"/>
              <a:gd name="connsiteX0" fmla="*/ 892189 w 3521263"/>
              <a:gd name="connsiteY0" fmla="*/ 903888 h 1841280"/>
              <a:gd name="connsiteX1" fmla="*/ 1323112 w 3521263"/>
              <a:gd name="connsiteY1" fmla="*/ 10510 h 1841280"/>
              <a:gd name="connsiteX2" fmla="*/ 1838119 w 3521263"/>
              <a:gd name="connsiteY2" fmla="*/ 0 h 1841280"/>
              <a:gd name="connsiteX3" fmla="*/ 3521263 w 3521263"/>
              <a:gd name="connsiteY3" fmla="*/ 1135116 h 1841280"/>
              <a:gd name="connsiteX4" fmla="*/ 3500242 w 3521263"/>
              <a:gd name="connsiteY4" fmla="*/ 1841280 h 1841280"/>
              <a:gd name="connsiteX5" fmla="*/ 124933 w 3521263"/>
              <a:gd name="connsiteY5" fmla="*/ 1841280 h 1841280"/>
              <a:gd name="connsiteX6" fmla="*/ 18895 w 3521263"/>
              <a:gd name="connsiteY6" fmla="*/ 1205456 h 1841280"/>
              <a:gd name="connsiteX7" fmla="*/ 892189 w 3521263"/>
              <a:gd name="connsiteY7" fmla="*/ 903888 h 1841280"/>
              <a:gd name="connsiteX0" fmla="*/ 819121 w 3521263"/>
              <a:gd name="connsiteY0" fmla="*/ 1024468 h 1841280"/>
              <a:gd name="connsiteX1" fmla="*/ 1323112 w 3521263"/>
              <a:gd name="connsiteY1" fmla="*/ 10510 h 1841280"/>
              <a:gd name="connsiteX2" fmla="*/ 1838119 w 3521263"/>
              <a:gd name="connsiteY2" fmla="*/ 0 h 1841280"/>
              <a:gd name="connsiteX3" fmla="*/ 3521263 w 3521263"/>
              <a:gd name="connsiteY3" fmla="*/ 1135116 h 1841280"/>
              <a:gd name="connsiteX4" fmla="*/ 3500242 w 3521263"/>
              <a:gd name="connsiteY4" fmla="*/ 1841280 h 1841280"/>
              <a:gd name="connsiteX5" fmla="*/ 124933 w 3521263"/>
              <a:gd name="connsiteY5" fmla="*/ 1841280 h 1841280"/>
              <a:gd name="connsiteX6" fmla="*/ 18895 w 3521263"/>
              <a:gd name="connsiteY6" fmla="*/ 1205456 h 1841280"/>
              <a:gd name="connsiteX7" fmla="*/ 819121 w 3521263"/>
              <a:gd name="connsiteY7" fmla="*/ 1024468 h 1841280"/>
              <a:gd name="connsiteX0" fmla="*/ 819121 w 3521263"/>
              <a:gd name="connsiteY0" fmla="*/ 1024468 h 1841280"/>
              <a:gd name="connsiteX1" fmla="*/ 1323112 w 3521263"/>
              <a:gd name="connsiteY1" fmla="*/ 10510 h 1841280"/>
              <a:gd name="connsiteX2" fmla="*/ 1838119 w 3521263"/>
              <a:gd name="connsiteY2" fmla="*/ 0 h 1841280"/>
              <a:gd name="connsiteX3" fmla="*/ 3521263 w 3521263"/>
              <a:gd name="connsiteY3" fmla="*/ 1135116 h 1841280"/>
              <a:gd name="connsiteX4" fmla="*/ 3500242 w 3521263"/>
              <a:gd name="connsiteY4" fmla="*/ 1841280 h 1841280"/>
              <a:gd name="connsiteX5" fmla="*/ 124933 w 3521263"/>
              <a:gd name="connsiteY5" fmla="*/ 1841280 h 1841280"/>
              <a:gd name="connsiteX6" fmla="*/ 18895 w 3521263"/>
              <a:gd name="connsiteY6" fmla="*/ 1205456 h 1841280"/>
              <a:gd name="connsiteX7" fmla="*/ 819121 w 3521263"/>
              <a:gd name="connsiteY7" fmla="*/ 1024468 h 1841280"/>
              <a:gd name="connsiteX0" fmla="*/ 819121 w 3521263"/>
              <a:gd name="connsiteY0" fmla="*/ 1024468 h 1841280"/>
              <a:gd name="connsiteX1" fmla="*/ 1239605 w 3521263"/>
              <a:gd name="connsiteY1" fmla="*/ 50703 h 1841280"/>
              <a:gd name="connsiteX2" fmla="*/ 1838119 w 3521263"/>
              <a:gd name="connsiteY2" fmla="*/ 0 h 1841280"/>
              <a:gd name="connsiteX3" fmla="*/ 3521263 w 3521263"/>
              <a:gd name="connsiteY3" fmla="*/ 1135116 h 1841280"/>
              <a:gd name="connsiteX4" fmla="*/ 3500242 w 3521263"/>
              <a:gd name="connsiteY4" fmla="*/ 1841280 h 1841280"/>
              <a:gd name="connsiteX5" fmla="*/ 124933 w 3521263"/>
              <a:gd name="connsiteY5" fmla="*/ 1841280 h 1841280"/>
              <a:gd name="connsiteX6" fmla="*/ 18895 w 3521263"/>
              <a:gd name="connsiteY6" fmla="*/ 1205456 h 1841280"/>
              <a:gd name="connsiteX7" fmla="*/ 819121 w 3521263"/>
              <a:gd name="connsiteY7" fmla="*/ 1024468 h 1841280"/>
              <a:gd name="connsiteX0" fmla="*/ 819121 w 3510824"/>
              <a:gd name="connsiteY0" fmla="*/ 1024468 h 1841280"/>
              <a:gd name="connsiteX1" fmla="*/ 1239605 w 3510824"/>
              <a:gd name="connsiteY1" fmla="*/ 50703 h 1841280"/>
              <a:gd name="connsiteX2" fmla="*/ 1838119 w 3510824"/>
              <a:gd name="connsiteY2" fmla="*/ 0 h 1841280"/>
              <a:gd name="connsiteX3" fmla="*/ 3510824 w 3510824"/>
              <a:gd name="connsiteY3" fmla="*/ 1235599 h 1841280"/>
              <a:gd name="connsiteX4" fmla="*/ 3500242 w 3510824"/>
              <a:gd name="connsiteY4" fmla="*/ 1841280 h 1841280"/>
              <a:gd name="connsiteX5" fmla="*/ 124933 w 3510824"/>
              <a:gd name="connsiteY5" fmla="*/ 1841280 h 1841280"/>
              <a:gd name="connsiteX6" fmla="*/ 18895 w 3510824"/>
              <a:gd name="connsiteY6" fmla="*/ 1205456 h 1841280"/>
              <a:gd name="connsiteX7" fmla="*/ 819121 w 3510824"/>
              <a:gd name="connsiteY7" fmla="*/ 1024468 h 1841280"/>
              <a:gd name="connsiteX0" fmla="*/ 819121 w 3510824"/>
              <a:gd name="connsiteY0" fmla="*/ 994323 h 1811135"/>
              <a:gd name="connsiteX1" fmla="*/ 1239605 w 3510824"/>
              <a:gd name="connsiteY1" fmla="*/ 20558 h 1811135"/>
              <a:gd name="connsiteX2" fmla="*/ 1806804 w 3510824"/>
              <a:gd name="connsiteY2" fmla="*/ 0 h 1811135"/>
              <a:gd name="connsiteX3" fmla="*/ 3510824 w 3510824"/>
              <a:gd name="connsiteY3" fmla="*/ 1205454 h 1811135"/>
              <a:gd name="connsiteX4" fmla="*/ 3500242 w 3510824"/>
              <a:gd name="connsiteY4" fmla="*/ 1811135 h 1811135"/>
              <a:gd name="connsiteX5" fmla="*/ 124933 w 3510824"/>
              <a:gd name="connsiteY5" fmla="*/ 1811135 h 1811135"/>
              <a:gd name="connsiteX6" fmla="*/ 18895 w 3510824"/>
              <a:gd name="connsiteY6" fmla="*/ 1175311 h 1811135"/>
              <a:gd name="connsiteX7" fmla="*/ 819121 w 3510824"/>
              <a:gd name="connsiteY7" fmla="*/ 994323 h 1811135"/>
              <a:gd name="connsiteX0" fmla="*/ 819121 w 3510824"/>
              <a:gd name="connsiteY0" fmla="*/ 994323 h 1811135"/>
              <a:gd name="connsiteX1" fmla="*/ 1239605 w 3510824"/>
              <a:gd name="connsiteY1" fmla="*/ 20558 h 1811135"/>
              <a:gd name="connsiteX2" fmla="*/ 1806804 w 3510824"/>
              <a:gd name="connsiteY2" fmla="*/ 0 h 1811135"/>
              <a:gd name="connsiteX3" fmla="*/ 3510824 w 3510824"/>
              <a:gd name="connsiteY3" fmla="*/ 1205454 h 1811135"/>
              <a:gd name="connsiteX4" fmla="*/ 3500242 w 3510824"/>
              <a:gd name="connsiteY4" fmla="*/ 1811135 h 1811135"/>
              <a:gd name="connsiteX5" fmla="*/ 124933 w 3510824"/>
              <a:gd name="connsiteY5" fmla="*/ 1811135 h 1811135"/>
              <a:gd name="connsiteX6" fmla="*/ 18895 w 3510824"/>
              <a:gd name="connsiteY6" fmla="*/ 1175311 h 1811135"/>
              <a:gd name="connsiteX7" fmla="*/ 819121 w 3510824"/>
              <a:gd name="connsiteY7" fmla="*/ 994323 h 1811135"/>
              <a:gd name="connsiteX0" fmla="*/ 834703 w 3526406"/>
              <a:gd name="connsiteY0" fmla="*/ 994323 h 1811135"/>
              <a:gd name="connsiteX1" fmla="*/ 1255187 w 3526406"/>
              <a:gd name="connsiteY1" fmla="*/ 20558 h 1811135"/>
              <a:gd name="connsiteX2" fmla="*/ 1822386 w 3526406"/>
              <a:gd name="connsiteY2" fmla="*/ 0 h 1811135"/>
              <a:gd name="connsiteX3" fmla="*/ 3526406 w 3526406"/>
              <a:gd name="connsiteY3" fmla="*/ 1205454 h 1811135"/>
              <a:gd name="connsiteX4" fmla="*/ 3515824 w 3526406"/>
              <a:gd name="connsiteY4" fmla="*/ 1811135 h 1811135"/>
              <a:gd name="connsiteX5" fmla="*/ 140515 w 3526406"/>
              <a:gd name="connsiteY5" fmla="*/ 1811135 h 1811135"/>
              <a:gd name="connsiteX6" fmla="*/ 34477 w 3526406"/>
              <a:gd name="connsiteY6" fmla="*/ 1175311 h 1811135"/>
              <a:gd name="connsiteX7" fmla="*/ 834703 w 3526406"/>
              <a:gd name="connsiteY7" fmla="*/ 994323 h 1811135"/>
              <a:gd name="connsiteX0" fmla="*/ 834067 w 3525770"/>
              <a:gd name="connsiteY0" fmla="*/ 994323 h 1811135"/>
              <a:gd name="connsiteX1" fmla="*/ 1254551 w 3525770"/>
              <a:gd name="connsiteY1" fmla="*/ 20558 h 1811135"/>
              <a:gd name="connsiteX2" fmla="*/ 1821750 w 3525770"/>
              <a:gd name="connsiteY2" fmla="*/ 0 h 1811135"/>
              <a:gd name="connsiteX3" fmla="*/ 3525770 w 3525770"/>
              <a:gd name="connsiteY3" fmla="*/ 1205454 h 1811135"/>
              <a:gd name="connsiteX4" fmla="*/ 3515188 w 3525770"/>
              <a:gd name="connsiteY4" fmla="*/ 1811135 h 1811135"/>
              <a:gd name="connsiteX5" fmla="*/ 144817 w 3525770"/>
              <a:gd name="connsiteY5" fmla="*/ 1787322 h 1811135"/>
              <a:gd name="connsiteX6" fmla="*/ 33841 w 3525770"/>
              <a:gd name="connsiteY6" fmla="*/ 1175311 h 1811135"/>
              <a:gd name="connsiteX7" fmla="*/ 834067 w 3525770"/>
              <a:gd name="connsiteY7" fmla="*/ 994323 h 1811135"/>
              <a:gd name="connsiteX0" fmla="*/ 834066 w 3525769"/>
              <a:gd name="connsiteY0" fmla="*/ 994323 h 1811135"/>
              <a:gd name="connsiteX1" fmla="*/ 1254550 w 3525769"/>
              <a:gd name="connsiteY1" fmla="*/ 20558 h 1811135"/>
              <a:gd name="connsiteX2" fmla="*/ 1821749 w 3525769"/>
              <a:gd name="connsiteY2" fmla="*/ 0 h 1811135"/>
              <a:gd name="connsiteX3" fmla="*/ 3525769 w 3525769"/>
              <a:gd name="connsiteY3" fmla="*/ 1205454 h 1811135"/>
              <a:gd name="connsiteX4" fmla="*/ 3515187 w 3525769"/>
              <a:gd name="connsiteY4" fmla="*/ 1811135 h 1811135"/>
              <a:gd name="connsiteX5" fmla="*/ 144816 w 3525769"/>
              <a:gd name="connsiteY5" fmla="*/ 1787322 h 1811135"/>
              <a:gd name="connsiteX6" fmla="*/ 33840 w 3525769"/>
              <a:gd name="connsiteY6" fmla="*/ 1175311 h 1811135"/>
              <a:gd name="connsiteX7" fmla="*/ 834066 w 3525769"/>
              <a:gd name="connsiteY7" fmla="*/ 994323 h 1811135"/>
              <a:gd name="connsiteX0" fmla="*/ 834066 w 3525769"/>
              <a:gd name="connsiteY0" fmla="*/ 994323 h 1792085"/>
              <a:gd name="connsiteX1" fmla="*/ 1254550 w 3525769"/>
              <a:gd name="connsiteY1" fmla="*/ 20558 h 1792085"/>
              <a:gd name="connsiteX2" fmla="*/ 1821749 w 3525769"/>
              <a:gd name="connsiteY2" fmla="*/ 0 h 1792085"/>
              <a:gd name="connsiteX3" fmla="*/ 3525769 w 3525769"/>
              <a:gd name="connsiteY3" fmla="*/ 1205454 h 1792085"/>
              <a:gd name="connsiteX4" fmla="*/ 3505313 w 3525769"/>
              <a:gd name="connsiteY4" fmla="*/ 1792085 h 1792085"/>
              <a:gd name="connsiteX5" fmla="*/ 144816 w 3525769"/>
              <a:gd name="connsiteY5" fmla="*/ 1787322 h 1792085"/>
              <a:gd name="connsiteX6" fmla="*/ 33840 w 3525769"/>
              <a:gd name="connsiteY6" fmla="*/ 1175311 h 1792085"/>
              <a:gd name="connsiteX7" fmla="*/ 834066 w 3525769"/>
              <a:gd name="connsiteY7" fmla="*/ 994323 h 1792085"/>
              <a:gd name="connsiteX0" fmla="*/ 834066 w 3525769"/>
              <a:gd name="connsiteY0" fmla="*/ 994323 h 1792085"/>
              <a:gd name="connsiteX1" fmla="*/ 1254550 w 3525769"/>
              <a:gd name="connsiteY1" fmla="*/ 20558 h 1792085"/>
              <a:gd name="connsiteX2" fmla="*/ 1821749 w 3525769"/>
              <a:gd name="connsiteY2" fmla="*/ 0 h 1792085"/>
              <a:gd name="connsiteX3" fmla="*/ 3525769 w 3525769"/>
              <a:gd name="connsiteY3" fmla="*/ 1205454 h 1792085"/>
              <a:gd name="connsiteX4" fmla="*/ 3505313 w 3525769"/>
              <a:gd name="connsiteY4" fmla="*/ 1792085 h 1792085"/>
              <a:gd name="connsiteX5" fmla="*/ 144816 w 3525769"/>
              <a:gd name="connsiteY5" fmla="*/ 1787322 h 1792085"/>
              <a:gd name="connsiteX6" fmla="*/ 33840 w 3525769"/>
              <a:gd name="connsiteY6" fmla="*/ 1175311 h 1792085"/>
              <a:gd name="connsiteX7" fmla="*/ 834066 w 3525769"/>
              <a:gd name="connsiteY7" fmla="*/ 994323 h 1792085"/>
              <a:gd name="connsiteX0" fmla="*/ 834066 w 3525769"/>
              <a:gd name="connsiteY0" fmla="*/ 994323 h 1792085"/>
              <a:gd name="connsiteX1" fmla="*/ 1254550 w 3525769"/>
              <a:gd name="connsiteY1" fmla="*/ 20558 h 1792085"/>
              <a:gd name="connsiteX2" fmla="*/ 1821749 w 3525769"/>
              <a:gd name="connsiteY2" fmla="*/ 0 h 1792085"/>
              <a:gd name="connsiteX3" fmla="*/ 3525769 w 3525769"/>
              <a:gd name="connsiteY3" fmla="*/ 1205454 h 1792085"/>
              <a:gd name="connsiteX4" fmla="*/ 3505313 w 3525769"/>
              <a:gd name="connsiteY4" fmla="*/ 1792085 h 1792085"/>
              <a:gd name="connsiteX5" fmla="*/ 144816 w 3525769"/>
              <a:gd name="connsiteY5" fmla="*/ 1787322 h 1792085"/>
              <a:gd name="connsiteX6" fmla="*/ 33840 w 3525769"/>
              <a:gd name="connsiteY6" fmla="*/ 1175311 h 1792085"/>
              <a:gd name="connsiteX7" fmla="*/ 834066 w 3525769"/>
              <a:gd name="connsiteY7" fmla="*/ 994323 h 1792085"/>
              <a:gd name="connsiteX0" fmla="*/ 834066 w 3525769"/>
              <a:gd name="connsiteY0" fmla="*/ 994323 h 1847661"/>
              <a:gd name="connsiteX1" fmla="*/ 1254550 w 3525769"/>
              <a:gd name="connsiteY1" fmla="*/ 20558 h 1847661"/>
              <a:gd name="connsiteX2" fmla="*/ 1821749 w 3525769"/>
              <a:gd name="connsiteY2" fmla="*/ 0 h 1847661"/>
              <a:gd name="connsiteX3" fmla="*/ 3525769 w 3525769"/>
              <a:gd name="connsiteY3" fmla="*/ 1205454 h 1847661"/>
              <a:gd name="connsiteX4" fmla="*/ 3505313 w 3525769"/>
              <a:gd name="connsiteY4" fmla="*/ 1792085 h 1847661"/>
              <a:gd name="connsiteX5" fmla="*/ 144816 w 3525769"/>
              <a:gd name="connsiteY5" fmla="*/ 1787322 h 1847661"/>
              <a:gd name="connsiteX6" fmla="*/ 33840 w 3525769"/>
              <a:gd name="connsiteY6" fmla="*/ 1175311 h 1847661"/>
              <a:gd name="connsiteX7" fmla="*/ 834066 w 3525769"/>
              <a:gd name="connsiteY7" fmla="*/ 994323 h 1847661"/>
              <a:gd name="connsiteX0" fmla="*/ 834066 w 3525769"/>
              <a:gd name="connsiteY0" fmla="*/ 994323 h 1809590"/>
              <a:gd name="connsiteX1" fmla="*/ 1254550 w 3525769"/>
              <a:gd name="connsiteY1" fmla="*/ 20558 h 1809590"/>
              <a:gd name="connsiteX2" fmla="*/ 1821749 w 3525769"/>
              <a:gd name="connsiteY2" fmla="*/ 0 h 1809590"/>
              <a:gd name="connsiteX3" fmla="*/ 3525769 w 3525769"/>
              <a:gd name="connsiteY3" fmla="*/ 1205454 h 1809590"/>
              <a:gd name="connsiteX4" fmla="*/ 3505313 w 3525769"/>
              <a:gd name="connsiteY4" fmla="*/ 1792085 h 1809590"/>
              <a:gd name="connsiteX5" fmla="*/ 144816 w 3525769"/>
              <a:gd name="connsiteY5" fmla="*/ 1787322 h 1809590"/>
              <a:gd name="connsiteX6" fmla="*/ 33840 w 3525769"/>
              <a:gd name="connsiteY6" fmla="*/ 1175311 h 1809590"/>
              <a:gd name="connsiteX7" fmla="*/ 834066 w 3525769"/>
              <a:gd name="connsiteY7" fmla="*/ 994323 h 1809590"/>
              <a:gd name="connsiteX0" fmla="*/ 834066 w 3525769"/>
              <a:gd name="connsiteY0" fmla="*/ 994323 h 1822273"/>
              <a:gd name="connsiteX1" fmla="*/ 1254550 w 3525769"/>
              <a:gd name="connsiteY1" fmla="*/ 20558 h 1822273"/>
              <a:gd name="connsiteX2" fmla="*/ 1821749 w 3525769"/>
              <a:gd name="connsiteY2" fmla="*/ 0 h 1822273"/>
              <a:gd name="connsiteX3" fmla="*/ 3525769 w 3525769"/>
              <a:gd name="connsiteY3" fmla="*/ 1205454 h 1822273"/>
              <a:gd name="connsiteX4" fmla="*/ 3505313 w 3525769"/>
              <a:gd name="connsiteY4" fmla="*/ 1792085 h 1822273"/>
              <a:gd name="connsiteX5" fmla="*/ 144816 w 3525769"/>
              <a:gd name="connsiteY5" fmla="*/ 1787322 h 1822273"/>
              <a:gd name="connsiteX6" fmla="*/ 33840 w 3525769"/>
              <a:gd name="connsiteY6" fmla="*/ 1175311 h 1822273"/>
              <a:gd name="connsiteX7" fmla="*/ 834066 w 3525769"/>
              <a:gd name="connsiteY7" fmla="*/ 994323 h 1822273"/>
              <a:gd name="connsiteX0" fmla="*/ 834066 w 3525769"/>
              <a:gd name="connsiteY0" fmla="*/ 994323 h 1843217"/>
              <a:gd name="connsiteX1" fmla="*/ 1254550 w 3525769"/>
              <a:gd name="connsiteY1" fmla="*/ 20558 h 1843217"/>
              <a:gd name="connsiteX2" fmla="*/ 1821749 w 3525769"/>
              <a:gd name="connsiteY2" fmla="*/ 0 h 1843217"/>
              <a:gd name="connsiteX3" fmla="*/ 3525769 w 3525769"/>
              <a:gd name="connsiteY3" fmla="*/ 1205454 h 1843217"/>
              <a:gd name="connsiteX4" fmla="*/ 3505313 w 3525769"/>
              <a:gd name="connsiteY4" fmla="*/ 1792085 h 1843217"/>
              <a:gd name="connsiteX5" fmla="*/ 1791404 w 3525769"/>
              <a:gd name="connsiteY5" fmla="*/ 1812423 h 1843217"/>
              <a:gd name="connsiteX6" fmla="*/ 144816 w 3525769"/>
              <a:gd name="connsiteY6" fmla="*/ 1787322 h 1843217"/>
              <a:gd name="connsiteX7" fmla="*/ 33840 w 3525769"/>
              <a:gd name="connsiteY7" fmla="*/ 1175311 h 1843217"/>
              <a:gd name="connsiteX8" fmla="*/ 834066 w 3525769"/>
              <a:gd name="connsiteY8" fmla="*/ 994323 h 1843217"/>
              <a:gd name="connsiteX0" fmla="*/ 834066 w 3525769"/>
              <a:gd name="connsiteY0" fmla="*/ 994323 h 1837561"/>
              <a:gd name="connsiteX1" fmla="*/ 1254550 w 3525769"/>
              <a:gd name="connsiteY1" fmla="*/ 20558 h 1837561"/>
              <a:gd name="connsiteX2" fmla="*/ 1821749 w 3525769"/>
              <a:gd name="connsiteY2" fmla="*/ 0 h 1837561"/>
              <a:gd name="connsiteX3" fmla="*/ 3525769 w 3525769"/>
              <a:gd name="connsiteY3" fmla="*/ 1205454 h 1837561"/>
              <a:gd name="connsiteX4" fmla="*/ 3505313 w 3525769"/>
              <a:gd name="connsiteY4" fmla="*/ 1792085 h 1837561"/>
              <a:gd name="connsiteX5" fmla="*/ 1786467 w 3525769"/>
              <a:gd name="connsiteY5" fmla="*/ 1793373 h 1837561"/>
              <a:gd name="connsiteX6" fmla="*/ 144816 w 3525769"/>
              <a:gd name="connsiteY6" fmla="*/ 1787322 h 1837561"/>
              <a:gd name="connsiteX7" fmla="*/ 33840 w 3525769"/>
              <a:gd name="connsiteY7" fmla="*/ 1175311 h 1837561"/>
              <a:gd name="connsiteX8" fmla="*/ 834066 w 3525769"/>
              <a:gd name="connsiteY8" fmla="*/ 994323 h 1837561"/>
              <a:gd name="connsiteX0" fmla="*/ 834066 w 3525769"/>
              <a:gd name="connsiteY0" fmla="*/ 994323 h 1926736"/>
              <a:gd name="connsiteX1" fmla="*/ 1254550 w 3525769"/>
              <a:gd name="connsiteY1" fmla="*/ 20558 h 1926736"/>
              <a:gd name="connsiteX2" fmla="*/ 1821749 w 3525769"/>
              <a:gd name="connsiteY2" fmla="*/ 0 h 1926736"/>
              <a:gd name="connsiteX3" fmla="*/ 3525769 w 3525769"/>
              <a:gd name="connsiteY3" fmla="*/ 1205454 h 1926736"/>
              <a:gd name="connsiteX4" fmla="*/ 3505313 w 3525769"/>
              <a:gd name="connsiteY4" fmla="*/ 1792085 h 1926736"/>
              <a:gd name="connsiteX5" fmla="*/ 1766719 w 3525769"/>
              <a:gd name="connsiteY5" fmla="*/ 1926723 h 1926736"/>
              <a:gd name="connsiteX6" fmla="*/ 144816 w 3525769"/>
              <a:gd name="connsiteY6" fmla="*/ 1787322 h 1926736"/>
              <a:gd name="connsiteX7" fmla="*/ 33840 w 3525769"/>
              <a:gd name="connsiteY7" fmla="*/ 1175311 h 1926736"/>
              <a:gd name="connsiteX8" fmla="*/ 834066 w 3525769"/>
              <a:gd name="connsiteY8" fmla="*/ 994323 h 1926736"/>
              <a:gd name="connsiteX0" fmla="*/ 834066 w 3525769"/>
              <a:gd name="connsiteY0" fmla="*/ 994323 h 1836333"/>
              <a:gd name="connsiteX1" fmla="*/ 1254550 w 3525769"/>
              <a:gd name="connsiteY1" fmla="*/ 20558 h 1836333"/>
              <a:gd name="connsiteX2" fmla="*/ 1821749 w 3525769"/>
              <a:gd name="connsiteY2" fmla="*/ 0 h 1836333"/>
              <a:gd name="connsiteX3" fmla="*/ 3525769 w 3525769"/>
              <a:gd name="connsiteY3" fmla="*/ 1205454 h 1836333"/>
              <a:gd name="connsiteX4" fmla="*/ 3505313 w 3525769"/>
              <a:gd name="connsiteY4" fmla="*/ 1792085 h 1836333"/>
              <a:gd name="connsiteX5" fmla="*/ 1663043 w 3525769"/>
              <a:gd name="connsiteY5" fmla="*/ 1788611 h 1836333"/>
              <a:gd name="connsiteX6" fmla="*/ 144816 w 3525769"/>
              <a:gd name="connsiteY6" fmla="*/ 1787322 h 1836333"/>
              <a:gd name="connsiteX7" fmla="*/ 33840 w 3525769"/>
              <a:gd name="connsiteY7" fmla="*/ 1175311 h 1836333"/>
              <a:gd name="connsiteX8" fmla="*/ 834066 w 3525769"/>
              <a:gd name="connsiteY8" fmla="*/ 994323 h 1836333"/>
              <a:gd name="connsiteX0" fmla="*/ 834066 w 3525769"/>
              <a:gd name="connsiteY0" fmla="*/ 994323 h 1835168"/>
              <a:gd name="connsiteX1" fmla="*/ 1254550 w 3525769"/>
              <a:gd name="connsiteY1" fmla="*/ 20558 h 1835168"/>
              <a:gd name="connsiteX2" fmla="*/ 1821749 w 3525769"/>
              <a:gd name="connsiteY2" fmla="*/ 0 h 1835168"/>
              <a:gd name="connsiteX3" fmla="*/ 3525769 w 3525769"/>
              <a:gd name="connsiteY3" fmla="*/ 1205454 h 1835168"/>
              <a:gd name="connsiteX4" fmla="*/ 3505313 w 3525769"/>
              <a:gd name="connsiteY4" fmla="*/ 1792085 h 1835168"/>
              <a:gd name="connsiteX5" fmla="*/ 2196237 w 3525769"/>
              <a:gd name="connsiteY5" fmla="*/ 1783848 h 1835168"/>
              <a:gd name="connsiteX6" fmla="*/ 144816 w 3525769"/>
              <a:gd name="connsiteY6" fmla="*/ 1787322 h 1835168"/>
              <a:gd name="connsiteX7" fmla="*/ 33840 w 3525769"/>
              <a:gd name="connsiteY7" fmla="*/ 1175311 h 1835168"/>
              <a:gd name="connsiteX8" fmla="*/ 834066 w 3525769"/>
              <a:gd name="connsiteY8" fmla="*/ 994323 h 1835168"/>
              <a:gd name="connsiteX0" fmla="*/ 834066 w 3525769"/>
              <a:gd name="connsiteY0" fmla="*/ 994323 h 1841679"/>
              <a:gd name="connsiteX1" fmla="*/ 1254550 w 3525769"/>
              <a:gd name="connsiteY1" fmla="*/ 20558 h 1841679"/>
              <a:gd name="connsiteX2" fmla="*/ 1821749 w 3525769"/>
              <a:gd name="connsiteY2" fmla="*/ 0 h 1841679"/>
              <a:gd name="connsiteX3" fmla="*/ 3525769 w 3525769"/>
              <a:gd name="connsiteY3" fmla="*/ 1205454 h 1841679"/>
              <a:gd name="connsiteX4" fmla="*/ 3505313 w 3525769"/>
              <a:gd name="connsiteY4" fmla="*/ 1792085 h 1841679"/>
              <a:gd name="connsiteX5" fmla="*/ 2171552 w 3525769"/>
              <a:gd name="connsiteY5" fmla="*/ 1807661 h 1841679"/>
              <a:gd name="connsiteX6" fmla="*/ 144816 w 3525769"/>
              <a:gd name="connsiteY6" fmla="*/ 1787322 h 1841679"/>
              <a:gd name="connsiteX7" fmla="*/ 33840 w 3525769"/>
              <a:gd name="connsiteY7" fmla="*/ 1175311 h 1841679"/>
              <a:gd name="connsiteX8" fmla="*/ 834066 w 3525769"/>
              <a:gd name="connsiteY8" fmla="*/ 994323 h 1841679"/>
              <a:gd name="connsiteX0" fmla="*/ 834066 w 3525769"/>
              <a:gd name="connsiteY0" fmla="*/ 994323 h 1844851"/>
              <a:gd name="connsiteX1" fmla="*/ 1254550 w 3525769"/>
              <a:gd name="connsiteY1" fmla="*/ 20558 h 1844851"/>
              <a:gd name="connsiteX2" fmla="*/ 1821749 w 3525769"/>
              <a:gd name="connsiteY2" fmla="*/ 0 h 1844851"/>
              <a:gd name="connsiteX3" fmla="*/ 3525769 w 3525769"/>
              <a:gd name="connsiteY3" fmla="*/ 1205454 h 1844851"/>
              <a:gd name="connsiteX4" fmla="*/ 3505313 w 3525769"/>
              <a:gd name="connsiteY4" fmla="*/ 1792085 h 1844851"/>
              <a:gd name="connsiteX5" fmla="*/ 2171552 w 3525769"/>
              <a:gd name="connsiteY5" fmla="*/ 1817186 h 1844851"/>
              <a:gd name="connsiteX6" fmla="*/ 144816 w 3525769"/>
              <a:gd name="connsiteY6" fmla="*/ 1787322 h 1844851"/>
              <a:gd name="connsiteX7" fmla="*/ 33840 w 3525769"/>
              <a:gd name="connsiteY7" fmla="*/ 1175311 h 1844851"/>
              <a:gd name="connsiteX8" fmla="*/ 834066 w 3525769"/>
              <a:gd name="connsiteY8" fmla="*/ 994323 h 1844851"/>
              <a:gd name="connsiteX0" fmla="*/ 834066 w 3525769"/>
              <a:gd name="connsiteY0" fmla="*/ 994323 h 1844851"/>
              <a:gd name="connsiteX1" fmla="*/ 1254550 w 3525769"/>
              <a:gd name="connsiteY1" fmla="*/ 20558 h 1844851"/>
              <a:gd name="connsiteX2" fmla="*/ 1821749 w 3525769"/>
              <a:gd name="connsiteY2" fmla="*/ 0 h 1844851"/>
              <a:gd name="connsiteX3" fmla="*/ 3525769 w 3525769"/>
              <a:gd name="connsiteY3" fmla="*/ 1205454 h 1844851"/>
              <a:gd name="connsiteX4" fmla="*/ 3505313 w 3525769"/>
              <a:gd name="connsiteY4" fmla="*/ 1792085 h 1844851"/>
              <a:gd name="connsiteX5" fmla="*/ 2171552 w 3525769"/>
              <a:gd name="connsiteY5" fmla="*/ 1817186 h 1844851"/>
              <a:gd name="connsiteX6" fmla="*/ 144816 w 3525769"/>
              <a:gd name="connsiteY6" fmla="*/ 1787322 h 1844851"/>
              <a:gd name="connsiteX7" fmla="*/ 33840 w 3525769"/>
              <a:gd name="connsiteY7" fmla="*/ 1175311 h 1844851"/>
              <a:gd name="connsiteX8" fmla="*/ 834066 w 3525769"/>
              <a:gd name="connsiteY8" fmla="*/ 994323 h 1844851"/>
              <a:gd name="connsiteX0" fmla="*/ 834066 w 3525769"/>
              <a:gd name="connsiteY0" fmla="*/ 994323 h 1844851"/>
              <a:gd name="connsiteX1" fmla="*/ 1254550 w 3525769"/>
              <a:gd name="connsiteY1" fmla="*/ 20558 h 1844851"/>
              <a:gd name="connsiteX2" fmla="*/ 1821749 w 3525769"/>
              <a:gd name="connsiteY2" fmla="*/ 0 h 1844851"/>
              <a:gd name="connsiteX3" fmla="*/ 3525769 w 3525769"/>
              <a:gd name="connsiteY3" fmla="*/ 1205454 h 1844851"/>
              <a:gd name="connsiteX4" fmla="*/ 3505313 w 3525769"/>
              <a:gd name="connsiteY4" fmla="*/ 1792085 h 1844851"/>
              <a:gd name="connsiteX5" fmla="*/ 2171552 w 3525769"/>
              <a:gd name="connsiteY5" fmla="*/ 1817186 h 1844851"/>
              <a:gd name="connsiteX6" fmla="*/ 144816 w 3525769"/>
              <a:gd name="connsiteY6" fmla="*/ 1787322 h 1844851"/>
              <a:gd name="connsiteX7" fmla="*/ 33840 w 3525769"/>
              <a:gd name="connsiteY7" fmla="*/ 1175311 h 1844851"/>
              <a:gd name="connsiteX8" fmla="*/ 834066 w 3525769"/>
              <a:gd name="connsiteY8" fmla="*/ 994323 h 1844851"/>
              <a:gd name="connsiteX0" fmla="*/ 834066 w 3525769"/>
              <a:gd name="connsiteY0" fmla="*/ 994323 h 1844851"/>
              <a:gd name="connsiteX1" fmla="*/ 1254550 w 3525769"/>
              <a:gd name="connsiteY1" fmla="*/ 20558 h 1844851"/>
              <a:gd name="connsiteX2" fmla="*/ 1821749 w 3525769"/>
              <a:gd name="connsiteY2" fmla="*/ 0 h 1844851"/>
              <a:gd name="connsiteX3" fmla="*/ 3525769 w 3525769"/>
              <a:gd name="connsiteY3" fmla="*/ 1205454 h 1844851"/>
              <a:gd name="connsiteX4" fmla="*/ 3505313 w 3525769"/>
              <a:gd name="connsiteY4" fmla="*/ 1792085 h 1844851"/>
              <a:gd name="connsiteX5" fmla="*/ 2171552 w 3525769"/>
              <a:gd name="connsiteY5" fmla="*/ 1817186 h 1844851"/>
              <a:gd name="connsiteX6" fmla="*/ 144816 w 3525769"/>
              <a:gd name="connsiteY6" fmla="*/ 1787322 h 1844851"/>
              <a:gd name="connsiteX7" fmla="*/ 33840 w 3525769"/>
              <a:gd name="connsiteY7" fmla="*/ 1175311 h 1844851"/>
              <a:gd name="connsiteX8" fmla="*/ 834066 w 3525769"/>
              <a:gd name="connsiteY8" fmla="*/ 994323 h 1844851"/>
              <a:gd name="connsiteX0" fmla="*/ 834066 w 3525769"/>
              <a:gd name="connsiteY0" fmla="*/ 994323 h 1844851"/>
              <a:gd name="connsiteX1" fmla="*/ 1254550 w 3525769"/>
              <a:gd name="connsiteY1" fmla="*/ 20558 h 1844851"/>
              <a:gd name="connsiteX2" fmla="*/ 1821749 w 3525769"/>
              <a:gd name="connsiteY2" fmla="*/ 0 h 1844851"/>
              <a:gd name="connsiteX3" fmla="*/ 3525769 w 3525769"/>
              <a:gd name="connsiteY3" fmla="*/ 1205454 h 1844851"/>
              <a:gd name="connsiteX4" fmla="*/ 3505313 w 3525769"/>
              <a:gd name="connsiteY4" fmla="*/ 1792085 h 1844851"/>
              <a:gd name="connsiteX5" fmla="*/ 2171552 w 3525769"/>
              <a:gd name="connsiteY5" fmla="*/ 1817186 h 1844851"/>
              <a:gd name="connsiteX6" fmla="*/ 144816 w 3525769"/>
              <a:gd name="connsiteY6" fmla="*/ 1787322 h 1844851"/>
              <a:gd name="connsiteX7" fmla="*/ 33840 w 3525769"/>
              <a:gd name="connsiteY7" fmla="*/ 1175311 h 1844851"/>
              <a:gd name="connsiteX8" fmla="*/ 834066 w 3525769"/>
              <a:gd name="connsiteY8" fmla="*/ 994323 h 1844851"/>
              <a:gd name="connsiteX0" fmla="*/ 834066 w 3525769"/>
              <a:gd name="connsiteY0" fmla="*/ 994323 h 1841679"/>
              <a:gd name="connsiteX1" fmla="*/ 1254550 w 3525769"/>
              <a:gd name="connsiteY1" fmla="*/ 20558 h 1841679"/>
              <a:gd name="connsiteX2" fmla="*/ 1821749 w 3525769"/>
              <a:gd name="connsiteY2" fmla="*/ 0 h 1841679"/>
              <a:gd name="connsiteX3" fmla="*/ 3525769 w 3525769"/>
              <a:gd name="connsiteY3" fmla="*/ 1205454 h 1841679"/>
              <a:gd name="connsiteX4" fmla="*/ 3505313 w 3525769"/>
              <a:gd name="connsiteY4" fmla="*/ 1792085 h 1841679"/>
              <a:gd name="connsiteX5" fmla="*/ 1998757 w 3525769"/>
              <a:gd name="connsiteY5" fmla="*/ 1807661 h 1841679"/>
              <a:gd name="connsiteX6" fmla="*/ 144816 w 3525769"/>
              <a:gd name="connsiteY6" fmla="*/ 1787322 h 1841679"/>
              <a:gd name="connsiteX7" fmla="*/ 33840 w 3525769"/>
              <a:gd name="connsiteY7" fmla="*/ 1175311 h 1841679"/>
              <a:gd name="connsiteX8" fmla="*/ 834066 w 3525769"/>
              <a:gd name="connsiteY8" fmla="*/ 994323 h 1841679"/>
              <a:gd name="connsiteX0" fmla="*/ 834066 w 3525769"/>
              <a:gd name="connsiteY0" fmla="*/ 994323 h 1831233"/>
              <a:gd name="connsiteX1" fmla="*/ 1254550 w 3525769"/>
              <a:gd name="connsiteY1" fmla="*/ 20558 h 1831233"/>
              <a:gd name="connsiteX2" fmla="*/ 1821749 w 3525769"/>
              <a:gd name="connsiteY2" fmla="*/ 0 h 1831233"/>
              <a:gd name="connsiteX3" fmla="*/ 3525769 w 3525769"/>
              <a:gd name="connsiteY3" fmla="*/ 1205454 h 1831233"/>
              <a:gd name="connsiteX4" fmla="*/ 3505313 w 3525769"/>
              <a:gd name="connsiteY4" fmla="*/ 1792085 h 1831233"/>
              <a:gd name="connsiteX5" fmla="*/ 1998757 w 3525769"/>
              <a:gd name="connsiteY5" fmla="*/ 1807661 h 1831233"/>
              <a:gd name="connsiteX6" fmla="*/ 144816 w 3525769"/>
              <a:gd name="connsiteY6" fmla="*/ 1787322 h 1831233"/>
              <a:gd name="connsiteX7" fmla="*/ 33840 w 3525769"/>
              <a:gd name="connsiteY7" fmla="*/ 1175311 h 1831233"/>
              <a:gd name="connsiteX8" fmla="*/ 834066 w 3525769"/>
              <a:gd name="connsiteY8" fmla="*/ 994323 h 1831233"/>
              <a:gd name="connsiteX0" fmla="*/ 834066 w 3525769"/>
              <a:gd name="connsiteY0" fmla="*/ 994323 h 1831233"/>
              <a:gd name="connsiteX1" fmla="*/ 1254550 w 3525769"/>
              <a:gd name="connsiteY1" fmla="*/ 20558 h 1831233"/>
              <a:gd name="connsiteX2" fmla="*/ 1821749 w 3525769"/>
              <a:gd name="connsiteY2" fmla="*/ 0 h 1831233"/>
              <a:gd name="connsiteX3" fmla="*/ 3525769 w 3525769"/>
              <a:gd name="connsiteY3" fmla="*/ 1205454 h 1831233"/>
              <a:gd name="connsiteX4" fmla="*/ 3505313 w 3525769"/>
              <a:gd name="connsiteY4" fmla="*/ 1792085 h 1831233"/>
              <a:gd name="connsiteX5" fmla="*/ 1998757 w 3525769"/>
              <a:gd name="connsiteY5" fmla="*/ 1807661 h 1831233"/>
              <a:gd name="connsiteX6" fmla="*/ 144816 w 3525769"/>
              <a:gd name="connsiteY6" fmla="*/ 1787322 h 1831233"/>
              <a:gd name="connsiteX7" fmla="*/ 33840 w 3525769"/>
              <a:gd name="connsiteY7" fmla="*/ 1175311 h 1831233"/>
              <a:gd name="connsiteX8" fmla="*/ 834066 w 3525769"/>
              <a:gd name="connsiteY8" fmla="*/ 994323 h 1831233"/>
              <a:gd name="connsiteX0" fmla="*/ 834066 w 3525769"/>
              <a:gd name="connsiteY0" fmla="*/ 994323 h 1831233"/>
              <a:gd name="connsiteX1" fmla="*/ 1254550 w 3525769"/>
              <a:gd name="connsiteY1" fmla="*/ 20558 h 1831233"/>
              <a:gd name="connsiteX2" fmla="*/ 1821749 w 3525769"/>
              <a:gd name="connsiteY2" fmla="*/ 0 h 1831233"/>
              <a:gd name="connsiteX3" fmla="*/ 3525769 w 3525769"/>
              <a:gd name="connsiteY3" fmla="*/ 1205454 h 1831233"/>
              <a:gd name="connsiteX4" fmla="*/ 3505313 w 3525769"/>
              <a:gd name="connsiteY4" fmla="*/ 1792085 h 1831233"/>
              <a:gd name="connsiteX5" fmla="*/ 1998757 w 3525769"/>
              <a:gd name="connsiteY5" fmla="*/ 1807661 h 1831233"/>
              <a:gd name="connsiteX6" fmla="*/ 144816 w 3525769"/>
              <a:gd name="connsiteY6" fmla="*/ 1787322 h 1831233"/>
              <a:gd name="connsiteX7" fmla="*/ 33840 w 3525769"/>
              <a:gd name="connsiteY7" fmla="*/ 1175311 h 1831233"/>
              <a:gd name="connsiteX8" fmla="*/ 834066 w 3525769"/>
              <a:gd name="connsiteY8" fmla="*/ 994323 h 1831233"/>
              <a:gd name="connsiteX0" fmla="*/ 834066 w 3525769"/>
              <a:gd name="connsiteY0" fmla="*/ 994323 h 1834425"/>
              <a:gd name="connsiteX1" fmla="*/ 1254550 w 3525769"/>
              <a:gd name="connsiteY1" fmla="*/ 20558 h 1834425"/>
              <a:gd name="connsiteX2" fmla="*/ 1821749 w 3525769"/>
              <a:gd name="connsiteY2" fmla="*/ 0 h 1834425"/>
              <a:gd name="connsiteX3" fmla="*/ 3525769 w 3525769"/>
              <a:gd name="connsiteY3" fmla="*/ 1205454 h 1834425"/>
              <a:gd name="connsiteX4" fmla="*/ 3505313 w 3525769"/>
              <a:gd name="connsiteY4" fmla="*/ 1792085 h 1834425"/>
              <a:gd name="connsiteX5" fmla="*/ 1993820 w 3525769"/>
              <a:gd name="connsiteY5" fmla="*/ 1821949 h 1834425"/>
              <a:gd name="connsiteX6" fmla="*/ 144816 w 3525769"/>
              <a:gd name="connsiteY6" fmla="*/ 1787322 h 1834425"/>
              <a:gd name="connsiteX7" fmla="*/ 33840 w 3525769"/>
              <a:gd name="connsiteY7" fmla="*/ 1175311 h 1834425"/>
              <a:gd name="connsiteX8" fmla="*/ 834066 w 3525769"/>
              <a:gd name="connsiteY8" fmla="*/ 994323 h 1834425"/>
              <a:gd name="connsiteX0" fmla="*/ 834066 w 3525769"/>
              <a:gd name="connsiteY0" fmla="*/ 994323 h 1834425"/>
              <a:gd name="connsiteX1" fmla="*/ 1254550 w 3525769"/>
              <a:gd name="connsiteY1" fmla="*/ 20558 h 1834425"/>
              <a:gd name="connsiteX2" fmla="*/ 1821749 w 3525769"/>
              <a:gd name="connsiteY2" fmla="*/ 0 h 1834425"/>
              <a:gd name="connsiteX3" fmla="*/ 3525769 w 3525769"/>
              <a:gd name="connsiteY3" fmla="*/ 1205454 h 1834425"/>
              <a:gd name="connsiteX4" fmla="*/ 3505313 w 3525769"/>
              <a:gd name="connsiteY4" fmla="*/ 1792085 h 1834425"/>
              <a:gd name="connsiteX5" fmla="*/ 1993820 w 3525769"/>
              <a:gd name="connsiteY5" fmla="*/ 1821949 h 1834425"/>
              <a:gd name="connsiteX6" fmla="*/ 144816 w 3525769"/>
              <a:gd name="connsiteY6" fmla="*/ 1787322 h 1834425"/>
              <a:gd name="connsiteX7" fmla="*/ 33840 w 3525769"/>
              <a:gd name="connsiteY7" fmla="*/ 1175311 h 1834425"/>
              <a:gd name="connsiteX8" fmla="*/ 834066 w 3525769"/>
              <a:gd name="connsiteY8" fmla="*/ 994323 h 1834425"/>
              <a:gd name="connsiteX0" fmla="*/ 834066 w 3525769"/>
              <a:gd name="connsiteY0" fmla="*/ 994323 h 1821949"/>
              <a:gd name="connsiteX1" fmla="*/ 1254550 w 3525769"/>
              <a:gd name="connsiteY1" fmla="*/ 20558 h 1821949"/>
              <a:gd name="connsiteX2" fmla="*/ 1821749 w 3525769"/>
              <a:gd name="connsiteY2" fmla="*/ 0 h 1821949"/>
              <a:gd name="connsiteX3" fmla="*/ 3525769 w 3525769"/>
              <a:gd name="connsiteY3" fmla="*/ 1205454 h 1821949"/>
              <a:gd name="connsiteX4" fmla="*/ 3505313 w 3525769"/>
              <a:gd name="connsiteY4" fmla="*/ 1792085 h 1821949"/>
              <a:gd name="connsiteX5" fmla="*/ 1993820 w 3525769"/>
              <a:gd name="connsiteY5" fmla="*/ 1821949 h 1821949"/>
              <a:gd name="connsiteX6" fmla="*/ 144816 w 3525769"/>
              <a:gd name="connsiteY6" fmla="*/ 1787322 h 1821949"/>
              <a:gd name="connsiteX7" fmla="*/ 33840 w 3525769"/>
              <a:gd name="connsiteY7" fmla="*/ 1175311 h 1821949"/>
              <a:gd name="connsiteX8" fmla="*/ 834066 w 3525769"/>
              <a:gd name="connsiteY8" fmla="*/ 994323 h 1821949"/>
              <a:gd name="connsiteX0" fmla="*/ 834066 w 3525769"/>
              <a:gd name="connsiteY0" fmla="*/ 994323 h 1821949"/>
              <a:gd name="connsiteX1" fmla="*/ 1254550 w 3525769"/>
              <a:gd name="connsiteY1" fmla="*/ 20558 h 1821949"/>
              <a:gd name="connsiteX2" fmla="*/ 1821749 w 3525769"/>
              <a:gd name="connsiteY2" fmla="*/ 0 h 1821949"/>
              <a:gd name="connsiteX3" fmla="*/ 3525769 w 3525769"/>
              <a:gd name="connsiteY3" fmla="*/ 1205454 h 1821949"/>
              <a:gd name="connsiteX4" fmla="*/ 3505313 w 3525769"/>
              <a:gd name="connsiteY4" fmla="*/ 1792085 h 1821949"/>
              <a:gd name="connsiteX5" fmla="*/ 1993820 w 3525769"/>
              <a:gd name="connsiteY5" fmla="*/ 1821949 h 1821949"/>
              <a:gd name="connsiteX6" fmla="*/ 144816 w 3525769"/>
              <a:gd name="connsiteY6" fmla="*/ 1787322 h 1821949"/>
              <a:gd name="connsiteX7" fmla="*/ 33840 w 3525769"/>
              <a:gd name="connsiteY7" fmla="*/ 1175311 h 1821949"/>
              <a:gd name="connsiteX8" fmla="*/ 834066 w 3525769"/>
              <a:gd name="connsiteY8" fmla="*/ 994323 h 1821949"/>
              <a:gd name="connsiteX0" fmla="*/ 834066 w 3525769"/>
              <a:gd name="connsiteY0" fmla="*/ 994323 h 1821949"/>
              <a:gd name="connsiteX1" fmla="*/ 1254550 w 3525769"/>
              <a:gd name="connsiteY1" fmla="*/ 20558 h 1821949"/>
              <a:gd name="connsiteX2" fmla="*/ 1821749 w 3525769"/>
              <a:gd name="connsiteY2" fmla="*/ 0 h 1821949"/>
              <a:gd name="connsiteX3" fmla="*/ 3525769 w 3525769"/>
              <a:gd name="connsiteY3" fmla="*/ 1205454 h 1821949"/>
              <a:gd name="connsiteX4" fmla="*/ 3505313 w 3525769"/>
              <a:gd name="connsiteY4" fmla="*/ 1792085 h 1821949"/>
              <a:gd name="connsiteX5" fmla="*/ 1993820 w 3525769"/>
              <a:gd name="connsiteY5" fmla="*/ 1821949 h 1821949"/>
              <a:gd name="connsiteX6" fmla="*/ 144816 w 3525769"/>
              <a:gd name="connsiteY6" fmla="*/ 1787322 h 1821949"/>
              <a:gd name="connsiteX7" fmla="*/ 33840 w 3525769"/>
              <a:gd name="connsiteY7" fmla="*/ 1175311 h 1821949"/>
              <a:gd name="connsiteX8" fmla="*/ 834066 w 3525769"/>
              <a:gd name="connsiteY8" fmla="*/ 994323 h 1821949"/>
              <a:gd name="connsiteX0" fmla="*/ 834066 w 3525769"/>
              <a:gd name="connsiteY0" fmla="*/ 994323 h 1821949"/>
              <a:gd name="connsiteX1" fmla="*/ 1254550 w 3525769"/>
              <a:gd name="connsiteY1" fmla="*/ 20558 h 1821949"/>
              <a:gd name="connsiteX2" fmla="*/ 1821749 w 3525769"/>
              <a:gd name="connsiteY2" fmla="*/ 0 h 1821949"/>
              <a:gd name="connsiteX3" fmla="*/ 3525769 w 3525769"/>
              <a:gd name="connsiteY3" fmla="*/ 1205454 h 1821949"/>
              <a:gd name="connsiteX4" fmla="*/ 3525061 w 3525769"/>
              <a:gd name="connsiteY4" fmla="*/ 1792085 h 1821949"/>
              <a:gd name="connsiteX5" fmla="*/ 1993820 w 3525769"/>
              <a:gd name="connsiteY5" fmla="*/ 1821949 h 1821949"/>
              <a:gd name="connsiteX6" fmla="*/ 144816 w 3525769"/>
              <a:gd name="connsiteY6" fmla="*/ 1787322 h 1821949"/>
              <a:gd name="connsiteX7" fmla="*/ 33840 w 3525769"/>
              <a:gd name="connsiteY7" fmla="*/ 1175311 h 1821949"/>
              <a:gd name="connsiteX8" fmla="*/ 834066 w 3525769"/>
              <a:gd name="connsiteY8" fmla="*/ 994323 h 1821949"/>
              <a:gd name="connsiteX0" fmla="*/ 834066 w 3525769"/>
              <a:gd name="connsiteY0" fmla="*/ 994323 h 1821949"/>
              <a:gd name="connsiteX1" fmla="*/ 1254550 w 3525769"/>
              <a:gd name="connsiteY1" fmla="*/ 20558 h 1821949"/>
              <a:gd name="connsiteX2" fmla="*/ 1821749 w 3525769"/>
              <a:gd name="connsiteY2" fmla="*/ 0 h 1821949"/>
              <a:gd name="connsiteX3" fmla="*/ 3525769 w 3525769"/>
              <a:gd name="connsiteY3" fmla="*/ 1205454 h 1821949"/>
              <a:gd name="connsiteX4" fmla="*/ 3525061 w 3525769"/>
              <a:gd name="connsiteY4" fmla="*/ 1792085 h 1821949"/>
              <a:gd name="connsiteX5" fmla="*/ 1993820 w 3525769"/>
              <a:gd name="connsiteY5" fmla="*/ 1821949 h 1821949"/>
              <a:gd name="connsiteX6" fmla="*/ 144816 w 3525769"/>
              <a:gd name="connsiteY6" fmla="*/ 1787322 h 1821949"/>
              <a:gd name="connsiteX7" fmla="*/ 33840 w 3525769"/>
              <a:gd name="connsiteY7" fmla="*/ 1175311 h 1821949"/>
              <a:gd name="connsiteX8" fmla="*/ 834066 w 3525769"/>
              <a:gd name="connsiteY8" fmla="*/ 994323 h 1821949"/>
              <a:gd name="connsiteX0" fmla="*/ 834066 w 3534076"/>
              <a:gd name="connsiteY0" fmla="*/ 994323 h 1821949"/>
              <a:gd name="connsiteX1" fmla="*/ 1254550 w 3534076"/>
              <a:gd name="connsiteY1" fmla="*/ 20558 h 1821949"/>
              <a:gd name="connsiteX2" fmla="*/ 1821749 w 3534076"/>
              <a:gd name="connsiteY2" fmla="*/ 0 h 1821949"/>
              <a:gd name="connsiteX3" fmla="*/ 3525769 w 3534076"/>
              <a:gd name="connsiteY3" fmla="*/ 1205454 h 1821949"/>
              <a:gd name="connsiteX4" fmla="*/ 3525061 w 3534076"/>
              <a:gd name="connsiteY4" fmla="*/ 1792085 h 1821949"/>
              <a:gd name="connsiteX5" fmla="*/ 1993820 w 3534076"/>
              <a:gd name="connsiteY5" fmla="*/ 1821949 h 1821949"/>
              <a:gd name="connsiteX6" fmla="*/ 144816 w 3534076"/>
              <a:gd name="connsiteY6" fmla="*/ 1787322 h 1821949"/>
              <a:gd name="connsiteX7" fmla="*/ 33840 w 3534076"/>
              <a:gd name="connsiteY7" fmla="*/ 1175311 h 1821949"/>
              <a:gd name="connsiteX8" fmla="*/ 834066 w 3534076"/>
              <a:gd name="connsiteY8" fmla="*/ 994323 h 1821949"/>
              <a:gd name="connsiteX0" fmla="*/ 834066 w 3534076"/>
              <a:gd name="connsiteY0" fmla="*/ 994323 h 1821949"/>
              <a:gd name="connsiteX1" fmla="*/ 1254550 w 3534076"/>
              <a:gd name="connsiteY1" fmla="*/ 20558 h 1821949"/>
              <a:gd name="connsiteX2" fmla="*/ 1821749 w 3534076"/>
              <a:gd name="connsiteY2" fmla="*/ 0 h 1821949"/>
              <a:gd name="connsiteX3" fmla="*/ 3525769 w 3534076"/>
              <a:gd name="connsiteY3" fmla="*/ 1205454 h 1821949"/>
              <a:gd name="connsiteX4" fmla="*/ 3525061 w 3534076"/>
              <a:gd name="connsiteY4" fmla="*/ 1792085 h 1821949"/>
              <a:gd name="connsiteX5" fmla="*/ 1993820 w 3534076"/>
              <a:gd name="connsiteY5" fmla="*/ 1821949 h 1821949"/>
              <a:gd name="connsiteX6" fmla="*/ 144816 w 3534076"/>
              <a:gd name="connsiteY6" fmla="*/ 1787322 h 1821949"/>
              <a:gd name="connsiteX7" fmla="*/ 33840 w 3534076"/>
              <a:gd name="connsiteY7" fmla="*/ 1175311 h 1821949"/>
              <a:gd name="connsiteX8" fmla="*/ 834066 w 3534076"/>
              <a:gd name="connsiteY8" fmla="*/ 994323 h 1821949"/>
              <a:gd name="connsiteX0" fmla="*/ 834066 w 3534076"/>
              <a:gd name="connsiteY0" fmla="*/ 994323 h 1812424"/>
              <a:gd name="connsiteX1" fmla="*/ 1254550 w 3534076"/>
              <a:gd name="connsiteY1" fmla="*/ 20558 h 1812424"/>
              <a:gd name="connsiteX2" fmla="*/ 1821749 w 3534076"/>
              <a:gd name="connsiteY2" fmla="*/ 0 h 1812424"/>
              <a:gd name="connsiteX3" fmla="*/ 3525769 w 3534076"/>
              <a:gd name="connsiteY3" fmla="*/ 1205454 h 1812424"/>
              <a:gd name="connsiteX4" fmla="*/ 3525061 w 3534076"/>
              <a:gd name="connsiteY4" fmla="*/ 1792085 h 1812424"/>
              <a:gd name="connsiteX5" fmla="*/ 1993820 w 3534076"/>
              <a:gd name="connsiteY5" fmla="*/ 1812424 h 1812424"/>
              <a:gd name="connsiteX6" fmla="*/ 144816 w 3534076"/>
              <a:gd name="connsiteY6" fmla="*/ 1787322 h 1812424"/>
              <a:gd name="connsiteX7" fmla="*/ 33840 w 3534076"/>
              <a:gd name="connsiteY7" fmla="*/ 1175311 h 1812424"/>
              <a:gd name="connsiteX8" fmla="*/ 834066 w 3534076"/>
              <a:gd name="connsiteY8" fmla="*/ 994323 h 1812424"/>
              <a:gd name="connsiteX0" fmla="*/ 834066 w 3534076"/>
              <a:gd name="connsiteY0" fmla="*/ 994323 h 1812424"/>
              <a:gd name="connsiteX1" fmla="*/ 1254550 w 3534076"/>
              <a:gd name="connsiteY1" fmla="*/ 20558 h 1812424"/>
              <a:gd name="connsiteX2" fmla="*/ 1821749 w 3534076"/>
              <a:gd name="connsiteY2" fmla="*/ 0 h 1812424"/>
              <a:gd name="connsiteX3" fmla="*/ 3525769 w 3534076"/>
              <a:gd name="connsiteY3" fmla="*/ 1205454 h 1812424"/>
              <a:gd name="connsiteX4" fmla="*/ 3525061 w 3534076"/>
              <a:gd name="connsiteY4" fmla="*/ 1792085 h 1812424"/>
              <a:gd name="connsiteX5" fmla="*/ 1993820 w 3534076"/>
              <a:gd name="connsiteY5" fmla="*/ 1812424 h 1812424"/>
              <a:gd name="connsiteX6" fmla="*/ 144816 w 3534076"/>
              <a:gd name="connsiteY6" fmla="*/ 1787322 h 1812424"/>
              <a:gd name="connsiteX7" fmla="*/ 33840 w 3534076"/>
              <a:gd name="connsiteY7" fmla="*/ 1175311 h 1812424"/>
              <a:gd name="connsiteX8" fmla="*/ 834066 w 3534076"/>
              <a:gd name="connsiteY8" fmla="*/ 994323 h 1812424"/>
              <a:gd name="connsiteX0" fmla="*/ 834066 w 3534076"/>
              <a:gd name="connsiteY0" fmla="*/ 994323 h 1812424"/>
              <a:gd name="connsiteX1" fmla="*/ 1254550 w 3534076"/>
              <a:gd name="connsiteY1" fmla="*/ 20558 h 1812424"/>
              <a:gd name="connsiteX2" fmla="*/ 1821749 w 3534076"/>
              <a:gd name="connsiteY2" fmla="*/ 0 h 1812424"/>
              <a:gd name="connsiteX3" fmla="*/ 3525769 w 3534076"/>
              <a:gd name="connsiteY3" fmla="*/ 1205454 h 1812424"/>
              <a:gd name="connsiteX4" fmla="*/ 3525061 w 3534076"/>
              <a:gd name="connsiteY4" fmla="*/ 1792085 h 1812424"/>
              <a:gd name="connsiteX5" fmla="*/ 1993820 w 3534076"/>
              <a:gd name="connsiteY5" fmla="*/ 1812424 h 1812424"/>
              <a:gd name="connsiteX6" fmla="*/ 144816 w 3534076"/>
              <a:gd name="connsiteY6" fmla="*/ 1787322 h 1812424"/>
              <a:gd name="connsiteX7" fmla="*/ 33840 w 3534076"/>
              <a:gd name="connsiteY7" fmla="*/ 1175311 h 1812424"/>
              <a:gd name="connsiteX8" fmla="*/ 834066 w 3534076"/>
              <a:gd name="connsiteY8" fmla="*/ 994323 h 1812424"/>
              <a:gd name="connsiteX0" fmla="*/ 834066 w 3534076"/>
              <a:gd name="connsiteY0" fmla="*/ 994323 h 1817187"/>
              <a:gd name="connsiteX1" fmla="*/ 1254550 w 3534076"/>
              <a:gd name="connsiteY1" fmla="*/ 20558 h 1817187"/>
              <a:gd name="connsiteX2" fmla="*/ 1821749 w 3534076"/>
              <a:gd name="connsiteY2" fmla="*/ 0 h 1817187"/>
              <a:gd name="connsiteX3" fmla="*/ 3525769 w 3534076"/>
              <a:gd name="connsiteY3" fmla="*/ 1205454 h 1817187"/>
              <a:gd name="connsiteX4" fmla="*/ 3525061 w 3534076"/>
              <a:gd name="connsiteY4" fmla="*/ 1792085 h 1817187"/>
              <a:gd name="connsiteX5" fmla="*/ 1993820 w 3534076"/>
              <a:gd name="connsiteY5" fmla="*/ 1817187 h 1817187"/>
              <a:gd name="connsiteX6" fmla="*/ 144816 w 3534076"/>
              <a:gd name="connsiteY6" fmla="*/ 1787322 h 1817187"/>
              <a:gd name="connsiteX7" fmla="*/ 33840 w 3534076"/>
              <a:gd name="connsiteY7" fmla="*/ 1175311 h 1817187"/>
              <a:gd name="connsiteX8" fmla="*/ 834066 w 3534076"/>
              <a:gd name="connsiteY8" fmla="*/ 994323 h 1817187"/>
              <a:gd name="connsiteX0" fmla="*/ 834066 w 3534076"/>
              <a:gd name="connsiteY0" fmla="*/ 994323 h 1826712"/>
              <a:gd name="connsiteX1" fmla="*/ 1254550 w 3534076"/>
              <a:gd name="connsiteY1" fmla="*/ 20558 h 1826712"/>
              <a:gd name="connsiteX2" fmla="*/ 1821749 w 3534076"/>
              <a:gd name="connsiteY2" fmla="*/ 0 h 1826712"/>
              <a:gd name="connsiteX3" fmla="*/ 3525769 w 3534076"/>
              <a:gd name="connsiteY3" fmla="*/ 1205454 h 1826712"/>
              <a:gd name="connsiteX4" fmla="*/ 3525061 w 3534076"/>
              <a:gd name="connsiteY4" fmla="*/ 1792085 h 1826712"/>
              <a:gd name="connsiteX5" fmla="*/ 1988883 w 3534076"/>
              <a:gd name="connsiteY5" fmla="*/ 1826712 h 1826712"/>
              <a:gd name="connsiteX6" fmla="*/ 144816 w 3534076"/>
              <a:gd name="connsiteY6" fmla="*/ 1787322 h 1826712"/>
              <a:gd name="connsiteX7" fmla="*/ 33840 w 3534076"/>
              <a:gd name="connsiteY7" fmla="*/ 1175311 h 1826712"/>
              <a:gd name="connsiteX8" fmla="*/ 834066 w 3534076"/>
              <a:gd name="connsiteY8" fmla="*/ 994323 h 182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4076" h="1826712">
                <a:moveTo>
                  <a:pt x="834066" y="994323"/>
                </a:moveTo>
                <a:lnTo>
                  <a:pt x="1254550" y="20558"/>
                </a:lnTo>
                <a:lnTo>
                  <a:pt x="1821749" y="0"/>
                </a:lnTo>
                <a:lnTo>
                  <a:pt x="3525769" y="1205454"/>
                </a:lnTo>
                <a:cubicBezTo>
                  <a:pt x="3525533" y="1400998"/>
                  <a:pt x="3545045" y="1596541"/>
                  <a:pt x="3525061" y="1792085"/>
                </a:cubicBezTo>
                <a:cubicBezTo>
                  <a:pt x="3403858" y="1831334"/>
                  <a:pt x="2539092" y="1779881"/>
                  <a:pt x="1988883" y="1826712"/>
                </a:cubicBezTo>
                <a:lnTo>
                  <a:pt x="144816" y="1787322"/>
                </a:lnTo>
                <a:cubicBezTo>
                  <a:pt x="109470" y="1575381"/>
                  <a:pt x="-74695" y="1553887"/>
                  <a:pt x="33840" y="1175311"/>
                </a:cubicBezTo>
                <a:cubicBezTo>
                  <a:pt x="162347" y="1034020"/>
                  <a:pt x="149789" y="1024507"/>
                  <a:pt x="834066" y="994323"/>
                </a:cubicBezTo>
                <a:close/>
              </a:path>
            </a:pathLst>
          </a:custGeom>
          <a:gradFill flip="none" rotWithShape="1">
            <a:gsLst>
              <a:gs pos="0">
                <a:schemeClr val="accent1">
                  <a:alpha val="0"/>
                  <a:lumMod val="0"/>
                  <a:lumOff val="100000"/>
                </a:schemeClr>
              </a:gs>
              <a:gs pos="21000">
                <a:srgbClr val="808080">
                  <a:alpha val="56000"/>
                  <a:lumMod val="14000"/>
                </a:srgbClr>
              </a:gs>
              <a:gs pos="100000">
                <a:schemeClr val="tx1">
                  <a:lumMod val="20000"/>
                  <a:alpha val="93000"/>
                </a:schemeClr>
              </a:gs>
            </a:gsLst>
            <a:lin ang="3600000" scaled="0"/>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n>
                <a:noFill/>
              </a:ln>
            </a:endParaRPr>
          </a:p>
        </p:txBody>
      </p:sp>
      <p:sp>
        <p:nvSpPr>
          <p:cNvPr id="11" name="Textfeld 10">
            <a:extLst>
              <a:ext uri="{FF2B5EF4-FFF2-40B4-BE49-F238E27FC236}">
                <a16:creationId xmlns:a16="http://schemas.microsoft.com/office/drawing/2014/main" id="{6349ACEB-836C-479B-DFB1-CB843570F4FE}"/>
              </a:ext>
            </a:extLst>
          </p:cNvPr>
          <p:cNvSpPr txBox="1"/>
          <p:nvPr userDrawn="1"/>
        </p:nvSpPr>
        <p:spPr>
          <a:xfrm rot="16200000">
            <a:off x="11340000" y="5580000"/>
            <a:ext cx="1337387" cy="92333"/>
          </a:xfrm>
          <a:prstGeom prst="rect">
            <a:avLst/>
          </a:prstGeom>
          <a:noFill/>
        </p:spPr>
        <p:txBody>
          <a:bodyPr wrap="square" lIns="0" tIns="0" rIns="0" bIns="0" rtlCol="0">
            <a:spAutoFit/>
          </a:bodyPr>
          <a:lstStyle/>
          <a:p>
            <a:pPr rtl="0"/>
            <a:r>
              <a:rPr lang="en-US" sz="600" b="0" i="0">
                <a:solidFill>
                  <a:schemeClr val="tx1">
                    <a:lumMod val="50000"/>
                    <a:lumOff val="50000"/>
                  </a:schemeClr>
                </a:solidFill>
                <a:latin typeface="CORE SANS WHH COPY N" panose="020B0503030302020204" pitchFamily="34" charset="0"/>
              </a:rPr>
              <a:t>Photo:  Welthungerhilfe /  </a:t>
            </a:r>
            <a:r>
              <a:rPr lang="en-US" sz="600" b="0" i="0" err="1">
                <a:solidFill>
                  <a:schemeClr val="tx1">
                    <a:lumMod val="50000"/>
                    <a:lumOff val="50000"/>
                  </a:schemeClr>
                </a:solidFill>
                <a:latin typeface="CORE SANS WHH COPY N" panose="020B0503030302020204" pitchFamily="34" charset="0"/>
              </a:rPr>
              <a:t>Wiards</a:t>
            </a:r>
            <a:endParaRPr lang="en-US" sz="600" b="0" i="0">
              <a:solidFill>
                <a:schemeClr val="tx1">
                  <a:lumMod val="50000"/>
                  <a:lumOff val="50000"/>
                </a:schemeClr>
              </a:solidFill>
              <a:latin typeface="CORE SANS WHH COPY N" panose="020B0503030302020204" pitchFamily="34" charset="0"/>
            </a:endParaRPr>
          </a:p>
        </p:txBody>
      </p:sp>
    </p:spTree>
    <p:extLst>
      <p:ext uri="{BB962C8B-B14F-4D97-AF65-F5344CB8AC3E}">
        <p14:creationId xmlns:p14="http://schemas.microsoft.com/office/powerpoint/2010/main" val="3552529795"/>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guide id="3" orient="horz" pos="4020">
          <p15:clr>
            <a:srgbClr val="FBAE40"/>
          </p15:clr>
        </p15:guide>
        <p15:guide id="4" pos="39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brand stage + picture food 2">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userDrawn="1">
            <p:custDataLst>
              <p:tags r:id="rId1"/>
            </p:custDataLst>
            <p:extLst>
              <p:ext uri="{D42A27DB-BD31-4B8C-83A1-F6EECF244321}">
                <p14:modId xmlns:p14="http://schemas.microsoft.com/office/powerpoint/2010/main" val="30559684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93" imgH="294" progId="TCLayout.ActiveDocument.1">
                  <p:embed/>
                </p:oleObj>
              </mc:Choice>
              <mc:Fallback>
                <p:oleObj name="think-cell Slide" r:id="rId3" imgW="293" imgH="294" progId="TCLayout.ActiveDocument.1">
                  <p:embed/>
                  <p:pic>
                    <p:nvPicPr>
                      <p:cNvPr id="11" name="Objekt 10" hidden="1"/>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4" name="Grafik 3">
            <a:extLst>
              <a:ext uri="{FF2B5EF4-FFF2-40B4-BE49-F238E27FC236}">
                <a16:creationId xmlns:a16="http://schemas.microsoft.com/office/drawing/2014/main" id="{8C302F86-E849-3A70-58B7-8889E7B90E27}"/>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92224" y="-184426"/>
            <a:ext cx="12558761" cy="7042426"/>
          </a:xfrm>
          <a:prstGeom prst="rect">
            <a:avLst/>
          </a:prstGeom>
        </p:spPr>
      </p:pic>
      <p:pic>
        <p:nvPicPr>
          <p:cNvPr id="7" name="Grafik 6">
            <a:extLst>
              <a:ext uri="{FF2B5EF4-FFF2-40B4-BE49-F238E27FC236}">
                <a16:creationId xmlns:a16="http://schemas.microsoft.com/office/drawing/2014/main" id="{4B530E65-C514-7F41-080A-053A6CD6D020}"/>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a:outerShdw blurRad="317019" dist="38100" dir="2700000" algn="tl" rotWithShape="0">
              <a:prstClr val="black">
                <a:alpha val="40000"/>
              </a:prstClr>
            </a:outerShdw>
          </a:effectLst>
        </p:spPr>
      </p:pic>
      <p:sp>
        <p:nvSpPr>
          <p:cNvPr id="3" name="Textfeld 2">
            <a:extLst>
              <a:ext uri="{FF2B5EF4-FFF2-40B4-BE49-F238E27FC236}">
                <a16:creationId xmlns:a16="http://schemas.microsoft.com/office/drawing/2014/main" id="{D3B22129-3B22-8AD6-0F2B-61ECFD5AA9F1}"/>
              </a:ext>
            </a:extLst>
          </p:cNvPr>
          <p:cNvSpPr txBox="1"/>
          <p:nvPr userDrawn="1"/>
        </p:nvSpPr>
        <p:spPr>
          <a:xfrm rot="16200000">
            <a:off x="11340000" y="4415440"/>
            <a:ext cx="1337387" cy="92333"/>
          </a:xfrm>
          <a:prstGeom prst="rect">
            <a:avLst/>
          </a:prstGeom>
          <a:noFill/>
        </p:spPr>
        <p:txBody>
          <a:bodyPr wrap="square" lIns="0" tIns="0" rIns="0" bIns="0" rtlCol="0">
            <a:spAutoFit/>
          </a:bodyPr>
          <a:lstStyle/>
          <a:p>
            <a:pPr rtl="0"/>
            <a:r>
              <a:rPr lang="en-US" sz="600" b="0" i="0">
                <a:solidFill>
                  <a:schemeClr val="bg1"/>
                </a:solidFill>
                <a:latin typeface="CORE SANS WHH COPY N" panose="020B0503030302020204" pitchFamily="34" charset="0"/>
              </a:rPr>
              <a:t>Photo:  Welthungerhilfe / Rommel</a:t>
            </a:r>
          </a:p>
        </p:txBody>
      </p:sp>
    </p:spTree>
    <p:extLst>
      <p:ext uri="{BB962C8B-B14F-4D97-AF65-F5344CB8AC3E}">
        <p14:creationId xmlns:p14="http://schemas.microsoft.com/office/powerpoint/2010/main" val="2033440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ntent 2 | text">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1"/>
            </p:custDataLst>
            <p:extLst>
              <p:ext uri="{D42A27DB-BD31-4B8C-83A1-F6EECF244321}">
                <p14:modId xmlns:p14="http://schemas.microsoft.com/office/powerpoint/2010/main" val="42229030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93" imgH="294" progId="TCLayout.ActiveDocument.1">
                  <p:embed/>
                </p:oleObj>
              </mc:Choice>
              <mc:Fallback>
                <p:oleObj name="think-cell Slide" r:id="rId3" imgW="293" imgH="294" progId="TCLayout.ActiveDocument.1">
                  <p:embed/>
                  <p:pic>
                    <p:nvPicPr>
                      <p:cNvPr id="6" name="Objekt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platzhalter 11">
            <a:extLst>
              <a:ext uri="{FF2B5EF4-FFF2-40B4-BE49-F238E27FC236}">
                <a16:creationId xmlns:a16="http://schemas.microsoft.com/office/drawing/2014/main" id="{4A75D59D-D5CE-2BB9-A759-E378EB1142DF}"/>
              </a:ext>
            </a:extLst>
          </p:cNvPr>
          <p:cNvSpPr>
            <a:spLocks noGrp="1"/>
          </p:cNvSpPr>
          <p:nvPr>
            <p:ph type="body" sz="quarter" idx="12" hasCustomPrompt="1"/>
          </p:nvPr>
        </p:nvSpPr>
        <p:spPr>
          <a:xfrm>
            <a:off x="468312" y="1512000"/>
            <a:ext cx="8639688" cy="684000"/>
          </a:xfrm>
          <a:prstGeom prst="rect">
            <a:avLst/>
          </a:prstGeom>
        </p:spPr>
        <p:txBody>
          <a:bodyPr lIns="0" tIns="0" rIns="0" bIns="0"/>
          <a:lstStyle>
            <a:lvl1pPr marL="0" indent="0" rtl="0">
              <a:lnSpc>
                <a:spcPts val="2600"/>
              </a:lnSpc>
              <a:buNone/>
              <a:defRPr sz="2400" b="0" i="0" baseline="0">
                <a:latin typeface="CORE SANS WHH SUB NR Cn Md" panose="020F0606030302020204" pitchFamily="34" charset="0"/>
              </a:defRPr>
            </a:lvl1pPr>
          </a:lstStyle>
          <a:p>
            <a:pPr lvl="0"/>
            <a:r>
              <a:rPr lang="en-US"/>
              <a:t>Insert </a:t>
            </a:r>
            <a:r>
              <a:rPr lang="en-US" err="1"/>
              <a:t>subheadline</a:t>
            </a:r>
            <a:r>
              <a:rPr lang="en-US"/>
              <a:t> here</a:t>
            </a:r>
          </a:p>
        </p:txBody>
      </p:sp>
      <p:sp>
        <p:nvSpPr>
          <p:cNvPr id="28" name="Textplatzhalter 27">
            <a:extLst>
              <a:ext uri="{FF2B5EF4-FFF2-40B4-BE49-F238E27FC236}">
                <a16:creationId xmlns:a16="http://schemas.microsoft.com/office/drawing/2014/main" id="{35050762-AF01-FD22-F4FC-B884DEBFABDD}"/>
              </a:ext>
            </a:extLst>
          </p:cNvPr>
          <p:cNvSpPr>
            <a:spLocks noGrp="1"/>
          </p:cNvSpPr>
          <p:nvPr>
            <p:ph type="body" sz="quarter" idx="15" hasCustomPrompt="1"/>
          </p:nvPr>
        </p:nvSpPr>
        <p:spPr>
          <a:xfrm>
            <a:off x="468311" y="2880000"/>
            <a:ext cx="11268000" cy="2880000"/>
          </a:xfrm>
          <a:prstGeom prst="rect">
            <a:avLst/>
          </a:prstGeom>
        </p:spPr>
        <p:txBody>
          <a:bodyPr lIns="0" tIns="0" rIns="0" bIns="0"/>
          <a:lstStyle>
            <a:lvl1pPr marL="0" indent="0" rtl="0">
              <a:lnSpc>
                <a:spcPct val="107000"/>
              </a:lnSpc>
              <a:spcBef>
                <a:spcPts val="1100"/>
              </a:spcBef>
              <a:buNone/>
              <a:defRPr sz="1600" b="0" i="0" baseline="0">
                <a:latin typeface="CORE SANS WHH COPY N" panose="020B0503030302020204" pitchFamily="34" charset="0"/>
              </a:defRPr>
            </a:lvl1pPr>
          </a:lstStyle>
          <a:p>
            <a:pPr lvl="0"/>
            <a:r>
              <a:rPr lang="en-US"/>
              <a:t>Text in CORE SANS </a:t>
            </a:r>
            <a:r>
              <a:rPr lang="en-US" err="1"/>
              <a:t>WHH</a:t>
            </a:r>
            <a:r>
              <a:rPr lang="en-US"/>
              <a:t> COPY 16pt, black</a:t>
            </a:r>
          </a:p>
        </p:txBody>
      </p:sp>
      <p:sp>
        <p:nvSpPr>
          <p:cNvPr id="2" name="Textplatzhalter 17">
            <a:extLst>
              <a:ext uri="{FF2B5EF4-FFF2-40B4-BE49-F238E27FC236}">
                <a16:creationId xmlns:a16="http://schemas.microsoft.com/office/drawing/2014/main" id="{8CF1961C-C89A-75B1-EB76-5059C70E37C0}"/>
              </a:ext>
            </a:extLst>
          </p:cNvPr>
          <p:cNvSpPr>
            <a:spLocks noGrp="1"/>
          </p:cNvSpPr>
          <p:nvPr>
            <p:ph type="body" sz="quarter" idx="14" hasCustomPrompt="1"/>
          </p:nvPr>
        </p:nvSpPr>
        <p:spPr>
          <a:xfrm>
            <a:off x="468313" y="2520000"/>
            <a:ext cx="11268000" cy="216000"/>
          </a:xfrm>
          <a:prstGeom prst="rect">
            <a:avLst/>
          </a:prstGeom>
        </p:spPr>
        <p:txBody>
          <a:bodyPr lIns="0" tIns="0" rIns="0" bIns="0"/>
          <a:lstStyle>
            <a:lvl1pPr marL="0" indent="0" rtl="0">
              <a:buNone/>
              <a:defRPr sz="1600" b="0" i="0" cap="all" baseline="0">
                <a:latin typeface="CORE SANS WHH SUB NR Cn Md" panose="020F0606030302020204" pitchFamily="34" charset="0"/>
              </a:defRPr>
            </a:lvl1pPr>
          </a:lstStyle>
          <a:p>
            <a:pPr lvl="0"/>
            <a:r>
              <a:rPr lang="en-US"/>
              <a:t>This is a subheading in core sans </a:t>
            </a:r>
            <a:r>
              <a:rPr lang="en-US" err="1"/>
              <a:t>whh</a:t>
            </a:r>
            <a:r>
              <a:rPr lang="en-US"/>
              <a:t> sub 16pt in black</a:t>
            </a:r>
          </a:p>
        </p:txBody>
      </p:sp>
      <p:sp>
        <p:nvSpPr>
          <p:cNvPr id="3" name="Titel 2">
            <a:extLst>
              <a:ext uri="{FF2B5EF4-FFF2-40B4-BE49-F238E27FC236}">
                <a16:creationId xmlns:a16="http://schemas.microsoft.com/office/drawing/2014/main" id="{8255E4B0-7CCF-A572-D7AB-658485B07072}"/>
              </a:ext>
            </a:extLst>
          </p:cNvPr>
          <p:cNvSpPr>
            <a:spLocks noGrp="1"/>
          </p:cNvSpPr>
          <p:nvPr>
            <p:ph type="title" hasCustomPrompt="1"/>
          </p:nvPr>
        </p:nvSpPr>
        <p:spPr/>
        <p:txBody>
          <a:bodyPr vert="horz"/>
          <a:lstStyle>
            <a:lvl1pPr rtl="0">
              <a:defRPr/>
            </a:lvl1pPr>
          </a:lstStyle>
          <a:p>
            <a:r>
              <a:rPr lang="en-US" sz="2800">
                <a:solidFill>
                  <a:srgbClr val="2EAC14"/>
                </a:solidFill>
              </a:rPr>
              <a:t>Insert headline here in maximum </a:t>
            </a:r>
            <a:br>
              <a:rPr lang="en-US" sz="2800">
                <a:solidFill>
                  <a:srgbClr val="2EAC14"/>
                </a:solidFill>
              </a:rPr>
            </a:br>
            <a:r>
              <a:rPr lang="en-US" sz="2800">
                <a:solidFill>
                  <a:srgbClr val="2EAC14"/>
                </a:solidFill>
              </a:rPr>
              <a:t>two lines</a:t>
            </a:r>
            <a:endParaRPr lang="en-US"/>
          </a:p>
        </p:txBody>
      </p:sp>
      <p:sp>
        <p:nvSpPr>
          <p:cNvPr id="4" name="Fußzeilenplatzhalter 3">
            <a:extLst>
              <a:ext uri="{FF2B5EF4-FFF2-40B4-BE49-F238E27FC236}">
                <a16:creationId xmlns:a16="http://schemas.microsoft.com/office/drawing/2014/main" id="{BEA0D5C3-188E-7791-0F64-09456AC21C50}"/>
              </a:ext>
            </a:extLst>
          </p:cNvPr>
          <p:cNvSpPr>
            <a:spLocks noGrp="1"/>
          </p:cNvSpPr>
          <p:nvPr>
            <p:ph type="ftr" sz="quarter" idx="16"/>
          </p:nvPr>
        </p:nvSpPr>
        <p:spPr/>
        <p:txBody>
          <a:bodyPr/>
          <a:lstStyle>
            <a:lvl1pPr rtl="0">
              <a:defRPr/>
            </a:lvl1pPr>
          </a:lstStyle>
          <a:p>
            <a:r>
              <a:rPr lang="en-US"/>
              <a:t>Communities leading the way to end malnutrition</a:t>
            </a:r>
          </a:p>
        </p:txBody>
      </p:sp>
    </p:spTree>
    <p:extLst>
      <p:ext uri="{BB962C8B-B14F-4D97-AF65-F5344CB8AC3E}">
        <p14:creationId xmlns:p14="http://schemas.microsoft.com/office/powerpoint/2010/main" val="923440770"/>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Slides | side by side 1">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D2437E5-8699-6A07-5210-04D5E036EA60}"/>
              </a:ext>
            </a:extLst>
          </p:cNvPr>
          <p:cNvSpPr>
            <a:spLocks noGrp="1"/>
          </p:cNvSpPr>
          <p:nvPr>
            <p:ph type="pic" sz="quarter" idx="11" hasCustomPrompt="1"/>
          </p:nvPr>
        </p:nvSpPr>
        <p:spPr>
          <a:xfrm>
            <a:off x="6215706" y="-1066"/>
            <a:ext cx="5976294" cy="6881152"/>
          </a:xfrm>
          <a:custGeom>
            <a:avLst/>
            <a:gdLst>
              <a:gd name="connsiteX0" fmla="*/ 0 w 5983704"/>
              <a:gd name="connsiteY0" fmla="*/ 0 h 6858000"/>
              <a:gd name="connsiteX1" fmla="*/ 5983704 w 5983704"/>
              <a:gd name="connsiteY1" fmla="*/ 0 h 6858000"/>
              <a:gd name="connsiteX2" fmla="*/ 5983704 w 5983704"/>
              <a:gd name="connsiteY2" fmla="*/ 6858000 h 6858000"/>
              <a:gd name="connsiteX3" fmla="*/ 0 w 5983704"/>
              <a:gd name="connsiteY3" fmla="*/ 6858000 h 6858000"/>
              <a:gd name="connsiteX4" fmla="*/ 0 w 5983704"/>
              <a:gd name="connsiteY4" fmla="*/ 0 h 6858000"/>
              <a:gd name="connsiteX0" fmla="*/ 561474 w 5983704"/>
              <a:gd name="connsiteY0" fmla="*/ 64168 h 6858000"/>
              <a:gd name="connsiteX1" fmla="*/ 5983704 w 5983704"/>
              <a:gd name="connsiteY1" fmla="*/ 0 h 6858000"/>
              <a:gd name="connsiteX2" fmla="*/ 5983704 w 5983704"/>
              <a:gd name="connsiteY2" fmla="*/ 6858000 h 6858000"/>
              <a:gd name="connsiteX3" fmla="*/ 0 w 5983704"/>
              <a:gd name="connsiteY3" fmla="*/ 6858000 h 6858000"/>
              <a:gd name="connsiteX4" fmla="*/ 561474 w 5983704"/>
              <a:gd name="connsiteY4" fmla="*/ 64168 h 6858000"/>
              <a:gd name="connsiteX0" fmla="*/ 561474 w 5983704"/>
              <a:gd name="connsiteY0" fmla="*/ 64168 h 6858000"/>
              <a:gd name="connsiteX1" fmla="*/ 5983704 w 5983704"/>
              <a:gd name="connsiteY1" fmla="*/ 0 h 6858000"/>
              <a:gd name="connsiteX2" fmla="*/ 5983704 w 5983704"/>
              <a:gd name="connsiteY2" fmla="*/ 6858000 h 6858000"/>
              <a:gd name="connsiteX3" fmla="*/ 0 w 5983704"/>
              <a:gd name="connsiteY3" fmla="*/ 6858000 h 6858000"/>
              <a:gd name="connsiteX4" fmla="*/ 561474 w 5983704"/>
              <a:gd name="connsiteY4" fmla="*/ 64168 h 6858000"/>
              <a:gd name="connsiteX0" fmla="*/ 299142 w 5721372"/>
              <a:gd name="connsiteY0" fmla="*/ 64168 h 6874042"/>
              <a:gd name="connsiteX1" fmla="*/ 5721372 w 5721372"/>
              <a:gd name="connsiteY1" fmla="*/ 0 h 6874042"/>
              <a:gd name="connsiteX2" fmla="*/ 5721372 w 5721372"/>
              <a:gd name="connsiteY2" fmla="*/ 6858000 h 6874042"/>
              <a:gd name="connsiteX3" fmla="*/ 347268 w 5721372"/>
              <a:gd name="connsiteY3" fmla="*/ 6874042 h 6874042"/>
              <a:gd name="connsiteX4" fmla="*/ 299142 w 5721372"/>
              <a:gd name="connsiteY4" fmla="*/ 64168 h 6874042"/>
              <a:gd name="connsiteX0" fmla="*/ 531479 w 5953709"/>
              <a:gd name="connsiteY0" fmla="*/ 64168 h 6874042"/>
              <a:gd name="connsiteX1" fmla="*/ 5953709 w 5953709"/>
              <a:gd name="connsiteY1" fmla="*/ 0 h 6874042"/>
              <a:gd name="connsiteX2" fmla="*/ 5953709 w 5953709"/>
              <a:gd name="connsiteY2" fmla="*/ 6858000 h 6874042"/>
              <a:gd name="connsiteX3" fmla="*/ 579605 w 5953709"/>
              <a:gd name="connsiteY3" fmla="*/ 6874042 h 6874042"/>
              <a:gd name="connsiteX4" fmla="*/ 531479 w 5953709"/>
              <a:gd name="connsiteY4" fmla="*/ 64168 h 6874042"/>
              <a:gd name="connsiteX0" fmla="*/ 525873 w 5948103"/>
              <a:gd name="connsiteY0" fmla="*/ 64168 h 6874042"/>
              <a:gd name="connsiteX1" fmla="*/ 5948103 w 5948103"/>
              <a:gd name="connsiteY1" fmla="*/ 0 h 6874042"/>
              <a:gd name="connsiteX2" fmla="*/ 5948103 w 5948103"/>
              <a:gd name="connsiteY2" fmla="*/ 6858000 h 6874042"/>
              <a:gd name="connsiteX3" fmla="*/ 573999 w 5948103"/>
              <a:gd name="connsiteY3" fmla="*/ 6874042 h 6874042"/>
              <a:gd name="connsiteX4" fmla="*/ 525873 w 5948103"/>
              <a:gd name="connsiteY4" fmla="*/ 64168 h 6874042"/>
              <a:gd name="connsiteX0" fmla="*/ 500812 w 5923042"/>
              <a:gd name="connsiteY0" fmla="*/ 64168 h 6880436"/>
              <a:gd name="connsiteX1" fmla="*/ 5923042 w 5923042"/>
              <a:gd name="connsiteY1" fmla="*/ 0 h 6880436"/>
              <a:gd name="connsiteX2" fmla="*/ 5923042 w 5923042"/>
              <a:gd name="connsiteY2" fmla="*/ 6858000 h 6880436"/>
              <a:gd name="connsiteX3" fmla="*/ 606488 w 5923042"/>
              <a:gd name="connsiteY3" fmla="*/ 6880436 h 6880436"/>
              <a:gd name="connsiteX4" fmla="*/ 500812 w 5923042"/>
              <a:gd name="connsiteY4" fmla="*/ 64168 h 6880436"/>
              <a:gd name="connsiteX0" fmla="*/ 520162 w 5897632"/>
              <a:gd name="connsiteY0" fmla="*/ 6618 h 6880436"/>
              <a:gd name="connsiteX1" fmla="*/ 5897632 w 5897632"/>
              <a:gd name="connsiteY1" fmla="*/ 0 h 6880436"/>
              <a:gd name="connsiteX2" fmla="*/ 5897632 w 5897632"/>
              <a:gd name="connsiteY2" fmla="*/ 6858000 h 6880436"/>
              <a:gd name="connsiteX3" fmla="*/ 581078 w 5897632"/>
              <a:gd name="connsiteY3" fmla="*/ 6880436 h 6880436"/>
              <a:gd name="connsiteX4" fmla="*/ 520162 w 5897632"/>
              <a:gd name="connsiteY4" fmla="*/ 6618 h 6880436"/>
              <a:gd name="connsiteX0" fmla="*/ 569469 w 5946939"/>
              <a:gd name="connsiteY0" fmla="*/ 6618 h 6880436"/>
              <a:gd name="connsiteX1" fmla="*/ 5946939 w 5946939"/>
              <a:gd name="connsiteY1" fmla="*/ 0 h 6880436"/>
              <a:gd name="connsiteX2" fmla="*/ 5946939 w 5946939"/>
              <a:gd name="connsiteY2" fmla="*/ 6858000 h 6880436"/>
              <a:gd name="connsiteX3" fmla="*/ 630385 w 5946939"/>
              <a:gd name="connsiteY3" fmla="*/ 6880436 h 6880436"/>
              <a:gd name="connsiteX4" fmla="*/ 569469 w 5946939"/>
              <a:gd name="connsiteY4" fmla="*/ 6618 h 6880436"/>
              <a:gd name="connsiteX0" fmla="*/ 569469 w 5966122"/>
              <a:gd name="connsiteY0" fmla="*/ 6618 h 6889972"/>
              <a:gd name="connsiteX1" fmla="*/ 5946939 w 5966122"/>
              <a:gd name="connsiteY1" fmla="*/ 0 h 6889972"/>
              <a:gd name="connsiteX2" fmla="*/ 5966122 w 5966122"/>
              <a:gd name="connsiteY2" fmla="*/ 6889972 h 6889972"/>
              <a:gd name="connsiteX3" fmla="*/ 630385 w 5966122"/>
              <a:gd name="connsiteY3" fmla="*/ 6880436 h 6889972"/>
              <a:gd name="connsiteX4" fmla="*/ 569469 w 5966122"/>
              <a:gd name="connsiteY4" fmla="*/ 6618 h 6889972"/>
              <a:gd name="connsiteX0" fmla="*/ 569469 w 5973841"/>
              <a:gd name="connsiteY0" fmla="*/ 6618 h 6889972"/>
              <a:gd name="connsiteX1" fmla="*/ 5972517 w 5973841"/>
              <a:gd name="connsiteY1" fmla="*/ 0 h 6889972"/>
              <a:gd name="connsiteX2" fmla="*/ 5966122 w 5973841"/>
              <a:gd name="connsiteY2" fmla="*/ 6889972 h 6889972"/>
              <a:gd name="connsiteX3" fmla="*/ 630385 w 5973841"/>
              <a:gd name="connsiteY3" fmla="*/ 6880436 h 6889972"/>
              <a:gd name="connsiteX4" fmla="*/ 569469 w 5973841"/>
              <a:gd name="connsiteY4" fmla="*/ 6618 h 6889972"/>
              <a:gd name="connsiteX0" fmla="*/ 571553 w 5975925"/>
              <a:gd name="connsiteY0" fmla="*/ 6618 h 6889972"/>
              <a:gd name="connsiteX1" fmla="*/ 5974601 w 5975925"/>
              <a:gd name="connsiteY1" fmla="*/ 0 h 6889972"/>
              <a:gd name="connsiteX2" fmla="*/ 5968206 w 5975925"/>
              <a:gd name="connsiteY2" fmla="*/ 6889972 h 6889972"/>
              <a:gd name="connsiteX3" fmla="*/ 627527 w 5975925"/>
              <a:gd name="connsiteY3" fmla="*/ 6860666 h 6889972"/>
              <a:gd name="connsiteX4" fmla="*/ 571553 w 5975925"/>
              <a:gd name="connsiteY4" fmla="*/ 6618 h 6889972"/>
              <a:gd name="connsiteX0" fmla="*/ 571553 w 5976294"/>
              <a:gd name="connsiteY0" fmla="*/ 6618 h 6880086"/>
              <a:gd name="connsiteX1" fmla="*/ 5974601 w 5976294"/>
              <a:gd name="connsiteY1" fmla="*/ 0 h 6880086"/>
              <a:gd name="connsiteX2" fmla="*/ 5973149 w 5976294"/>
              <a:gd name="connsiteY2" fmla="*/ 6880086 h 6880086"/>
              <a:gd name="connsiteX3" fmla="*/ 627527 w 5976294"/>
              <a:gd name="connsiteY3" fmla="*/ 6860666 h 6880086"/>
              <a:gd name="connsiteX4" fmla="*/ 571553 w 5976294"/>
              <a:gd name="connsiteY4" fmla="*/ 6618 h 6880086"/>
              <a:gd name="connsiteX0" fmla="*/ 571553 w 5976294"/>
              <a:gd name="connsiteY0" fmla="*/ 6618 h 6880086"/>
              <a:gd name="connsiteX1" fmla="*/ 5974601 w 5976294"/>
              <a:gd name="connsiteY1" fmla="*/ 0 h 6880086"/>
              <a:gd name="connsiteX2" fmla="*/ 5973149 w 5976294"/>
              <a:gd name="connsiteY2" fmla="*/ 6880086 h 6880086"/>
              <a:gd name="connsiteX3" fmla="*/ 627527 w 5976294"/>
              <a:gd name="connsiteY3" fmla="*/ 6860666 h 6880086"/>
              <a:gd name="connsiteX4" fmla="*/ 571553 w 5976294"/>
              <a:gd name="connsiteY4" fmla="*/ 6618 h 6880086"/>
              <a:gd name="connsiteX0" fmla="*/ 571553 w 5976294"/>
              <a:gd name="connsiteY0" fmla="*/ 0 h 6881152"/>
              <a:gd name="connsiteX1" fmla="*/ 5974601 w 5976294"/>
              <a:gd name="connsiteY1" fmla="*/ 1066 h 6881152"/>
              <a:gd name="connsiteX2" fmla="*/ 5973149 w 5976294"/>
              <a:gd name="connsiteY2" fmla="*/ 6881152 h 6881152"/>
              <a:gd name="connsiteX3" fmla="*/ 627527 w 5976294"/>
              <a:gd name="connsiteY3" fmla="*/ 6861732 h 6881152"/>
              <a:gd name="connsiteX4" fmla="*/ 571553 w 5976294"/>
              <a:gd name="connsiteY4" fmla="*/ 0 h 6881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294" h="6881152">
                <a:moveTo>
                  <a:pt x="571553" y="0"/>
                </a:moveTo>
                <a:lnTo>
                  <a:pt x="5974601" y="1066"/>
                </a:lnTo>
                <a:cubicBezTo>
                  <a:pt x="5980995" y="2297723"/>
                  <a:pt x="5966755" y="4584495"/>
                  <a:pt x="5973149" y="6881152"/>
                </a:cubicBezTo>
                <a:lnTo>
                  <a:pt x="627527" y="6861732"/>
                </a:lnTo>
                <a:cubicBezTo>
                  <a:pt x="-51589" y="5489280"/>
                  <a:pt x="-330657" y="2366808"/>
                  <a:pt x="571553" y="0"/>
                </a:cubicBezTo>
                <a:close/>
              </a:path>
            </a:pathLst>
          </a:custGeom>
          <a:solidFill>
            <a:srgbClr val="D1D3D4"/>
          </a:solidFill>
        </p:spPr>
        <p:txBody>
          <a:bodyPr/>
          <a:lstStyle>
            <a:lvl1pPr marL="0" indent="0">
              <a:buNone/>
              <a:defRPr sz="1600"/>
            </a:lvl1pPr>
          </a:lstStyle>
          <a:p>
            <a:r>
              <a:rPr lang="de-DE"/>
              <a:t>Insert </a:t>
            </a:r>
            <a:r>
              <a:rPr lang="de-DE" err="1"/>
              <a:t>picture</a:t>
            </a:r>
            <a:endParaRPr lang="de-DE"/>
          </a:p>
        </p:txBody>
      </p:sp>
      <p:sp>
        <p:nvSpPr>
          <p:cNvPr id="3" name="Fußzeilenplatzhalter 2">
            <a:extLst>
              <a:ext uri="{FF2B5EF4-FFF2-40B4-BE49-F238E27FC236}">
                <a16:creationId xmlns:a16="http://schemas.microsoft.com/office/drawing/2014/main" id="{6F9A406F-BE9C-2F59-4C1A-D050CA646708}"/>
              </a:ext>
            </a:extLst>
          </p:cNvPr>
          <p:cNvSpPr>
            <a:spLocks noGrp="1"/>
          </p:cNvSpPr>
          <p:nvPr>
            <p:ph type="ftr" sz="quarter" idx="10"/>
          </p:nvPr>
        </p:nvSpPr>
        <p:spPr/>
        <p:txBody>
          <a:bodyPr/>
          <a:lstStyle/>
          <a:p>
            <a:r>
              <a:rPr lang="de-DE"/>
              <a:t>Communities leading the way to end malnutrition</a:t>
            </a:r>
          </a:p>
        </p:txBody>
      </p:sp>
      <p:sp>
        <p:nvSpPr>
          <p:cNvPr id="8" name="Textplatzhalter 11">
            <a:extLst>
              <a:ext uri="{FF2B5EF4-FFF2-40B4-BE49-F238E27FC236}">
                <a16:creationId xmlns:a16="http://schemas.microsoft.com/office/drawing/2014/main" id="{29D9184C-0B6F-B7D4-7B56-6D1F87256898}"/>
              </a:ext>
            </a:extLst>
          </p:cNvPr>
          <p:cNvSpPr>
            <a:spLocks noGrp="1"/>
          </p:cNvSpPr>
          <p:nvPr>
            <p:ph type="body" sz="quarter" idx="13" hasCustomPrompt="1"/>
          </p:nvPr>
        </p:nvSpPr>
        <p:spPr>
          <a:xfrm>
            <a:off x="468312" y="1512000"/>
            <a:ext cx="5400000" cy="360000"/>
          </a:xfrm>
          <a:prstGeom prst="rect">
            <a:avLst/>
          </a:prstGeom>
        </p:spPr>
        <p:txBody>
          <a:bodyPr lIns="0" tIns="0" rIns="0" bIns="0"/>
          <a:lstStyle>
            <a:lvl1pPr marL="0" indent="0">
              <a:lnSpc>
                <a:spcPts val="2600"/>
              </a:lnSpc>
              <a:buNone/>
              <a:defRPr sz="20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11" name="Textplatzhalter 4">
            <a:extLst>
              <a:ext uri="{FF2B5EF4-FFF2-40B4-BE49-F238E27FC236}">
                <a16:creationId xmlns:a16="http://schemas.microsoft.com/office/drawing/2014/main" id="{F6A05195-9CF1-64DF-2669-A720493360B5}"/>
              </a:ext>
            </a:extLst>
          </p:cNvPr>
          <p:cNvSpPr>
            <a:spLocks noGrp="1"/>
          </p:cNvSpPr>
          <p:nvPr>
            <p:ph type="body" sz="quarter" idx="14" hasCustomPrompt="1"/>
          </p:nvPr>
        </p:nvSpPr>
        <p:spPr>
          <a:xfrm>
            <a:off x="468000" y="2267999"/>
            <a:ext cx="5400000" cy="3492000"/>
          </a:xfrm>
          <a:prstGeom prst="rect">
            <a:avLst/>
          </a:prstGeom>
        </p:spPr>
        <p:txBody>
          <a:bodyPr lIns="0" rIns="0" bIns="0"/>
          <a:lstStyle>
            <a:lvl1pPr marL="0" indent="0">
              <a:lnSpc>
                <a:spcPct val="107000"/>
              </a:lnSpc>
              <a:spcBef>
                <a:spcPts val="500"/>
              </a:spcBef>
              <a:buNone/>
              <a:defRPr sz="1600" baseline="0">
                <a:latin typeface="Arial" panose="020B0604020202020204" pitchFamily="34" charset="0"/>
              </a:defRPr>
            </a:lvl1pPr>
          </a:lstStyle>
          <a:p>
            <a:pPr lvl="0"/>
            <a:r>
              <a:rPr lang="de-DE"/>
              <a:t>Insert </a:t>
            </a:r>
            <a:r>
              <a:rPr lang="de-DE" err="1"/>
              <a:t>text</a:t>
            </a:r>
            <a:endParaRPr lang="de-DE"/>
          </a:p>
        </p:txBody>
      </p:sp>
      <p:sp>
        <p:nvSpPr>
          <p:cNvPr id="2" name="Titel 1">
            <a:extLst>
              <a:ext uri="{FF2B5EF4-FFF2-40B4-BE49-F238E27FC236}">
                <a16:creationId xmlns:a16="http://schemas.microsoft.com/office/drawing/2014/main" id="{4CC1121E-FF70-B051-1964-0E6BBC25096B}"/>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a:t>
            </a:r>
            <a:br>
              <a:rPr lang="de-DE" sz="2800">
                <a:solidFill>
                  <a:srgbClr val="2EAC14"/>
                </a:solidFill>
              </a:rPr>
            </a:br>
            <a:r>
              <a:rPr lang="de-DE" sz="2800">
                <a:solidFill>
                  <a:srgbClr val="2EAC14"/>
                </a:solidFill>
              </a:rPr>
              <a:t>in maximum </a:t>
            </a: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
        <p:nvSpPr>
          <p:cNvPr id="4" name="Textplatzhalter 13">
            <a:extLst>
              <a:ext uri="{FF2B5EF4-FFF2-40B4-BE49-F238E27FC236}">
                <a16:creationId xmlns:a16="http://schemas.microsoft.com/office/drawing/2014/main" id="{AD5ACAA1-94BB-90F5-B622-D6224973C4B8}"/>
              </a:ext>
            </a:extLst>
          </p:cNvPr>
          <p:cNvSpPr>
            <a:spLocks noGrp="1"/>
          </p:cNvSpPr>
          <p:nvPr>
            <p:ph type="body" sz="quarter" idx="16" hasCustomPrompt="1"/>
          </p:nvPr>
        </p:nvSpPr>
        <p:spPr>
          <a:xfrm rot="16200000">
            <a:off x="11232000" y="5220000"/>
            <a:ext cx="1584000" cy="108000"/>
          </a:xfrm>
          <a:prstGeom prst="rect">
            <a:avLst/>
          </a:prstGeom>
          <a:noFill/>
        </p:spPr>
        <p:txBody>
          <a:bodyPr lIns="0" tIns="0" rIns="0" bIns="0"/>
          <a:lstStyle>
            <a:lvl1pPr marL="0" indent="0">
              <a:buFontTx/>
              <a:buNone/>
              <a:defRPr sz="600" b="0" i="0">
                <a:solidFill>
                  <a:schemeClr val="bg2"/>
                </a:solidFill>
                <a:latin typeface="CORE SANS WHH COPY N" panose="020B0503030302020204" pitchFamily="34" charset="0"/>
              </a:defRPr>
            </a:lvl1pPr>
          </a:lstStyle>
          <a:p>
            <a:pPr lvl="0"/>
            <a:r>
              <a:rPr lang="de-DE" b="0" i="0" err="1">
                <a:solidFill>
                  <a:srgbClr val="242424"/>
                </a:solidFill>
                <a:effectLst/>
                <a:latin typeface="-apple-system"/>
              </a:rPr>
              <a:t>Photo</a:t>
            </a:r>
            <a:r>
              <a:rPr lang="de-DE" b="0" i="0">
                <a:solidFill>
                  <a:srgbClr val="242424"/>
                </a:solidFill>
                <a:effectLst/>
                <a:latin typeface="-apple-system"/>
              </a:rPr>
              <a:t>: XXXXXXXX / XXXXXXXX</a:t>
            </a:r>
            <a:endParaRPr lang="en-GB"/>
          </a:p>
        </p:txBody>
      </p:sp>
      <p:pic>
        <p:nvPicPr>
          <p:cNvPr id="6" name="Grafik 5">
            <a:extLst>
              <a:ext uri="{FF2B5EF4-FFF2-40B4-BE49-F238E27FC236}">
                <a16:creationId xmlns:a16="http://schemas.microsoft.com/office/drawing/2014/main" id="{5296ACC9-150A-FFD8-C6AD-1464928D92D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44515" y="468001"/>
            <a:ext cx="2068059" cy="847685"/>
          </a:xfrm>
          <a:prstGeom prst="rect">
            <a:avLst/>
          </a:prstGeom>
          <a:effectLst>
            <a:outerShdw blurRad="254000" dist="38100" dir="2700000" algn="tl" rotWithShape="0">
              <a:prstClr val="black">
                <a:alpha val="40000"/>
              </a:prstClr>
            </a:outerShdw>
          </a:effectLst>
        </p:spPr>
      </p:pic>
    </p:spTree>
    <p:extLst>
      <p:ext uri="{BB962C8B-B14F-4D97-AF65-F5344CB8AC3E}">
        <p14:creationId xmlns:p14="http://schemas.microsoft.com/office/powerpoint/2010/main" val="19978856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Slides | side by side 2 ">
    <p:spTree>
      <p:nvGrpSpPr>
        <p:cNvPr id="1" name=""/>
        <p:cNvGrpSpPr/>
        <p:nvPr/>
      </p:nvGrpSpPr>
      <p:grpSpPr>
        <a:xfrm>
          <a:off x="0" y="0"/>
          <a:ext cx="0" cy="0"/>
          <a:chOff x="0" y="0"/>
          <a:chExt cx="0" cy="0"/>
        </a:xfrm>
      </p:grpSpPr>
      <p:sp>
        <p:nvSpPr>
          <p:cNvPr id="4" name="Bildplatzhalter 4">
            <a:extLst>
              <a:ext uri="{FF2B5EF4-FFF2-40B4-BE49-F238E27FC236}">
                <a16:creationId xmlns:a16="http://schemas.microsoft.com/office/drawing/2014/main" id="{871AB8FA-F34C-840F-56A6-B459CF54A776}"/>
              </a:ext>
            </a:extLst>
          </p:cNvPr>
          <p:cNvSpPr>
            <a:spLocks noGrp="1"/>
          </p:cNvSpPr>
          <p:nvPr>
            <p:ph type="pic" sz="quarter" idx="11" hasCustomPrompt="1"/>
          </p:nvPr>
        </p:nvSpPr>
        <p:spPr>
          <a:xfrm>
            <a:off x="6215706" y="-1066"/>
            <a:ext cx="5976294" cy="6881152"/>
          </a:xfrm>
          <a:custGeom>
            <a:avLst/>
            <a:gdLst>
              <a:gd name="connsiteX0" fmla="*/ 0 w 5983704"/>
              <a:gd name="connsiteY0" fmla="*/ 0 h 6858000"/>
              <a:gd name="connsiteX1" fmla="*/ 5983704 w 5983704"/>
              <a:gd name="connsiteY1" fmla="*/ 0 h 6858000"/>
              <a:gd name="connsiteX2" fmla="*/ 5983704 w 5983704"/>
              <a:gd name="connsiteY2" fmla="*/ 6858000 h 6858000"/>
              <a:gd name="connsiteX3" fmla="*/ 0 w 5983704"/>
              <a:gd name="connsiteY3" fmla="*/ 6858000 h 6858000"/>
              <a:gd name="connsiteX4" fmla="*/ 0 w 5983704"/>
              <a:gd name="connsiteY4" fmla="*/ 0 h 6858000"/>
              <a:gd name="connsiteX0" fmla="*/ 561474 w 5983704"/>
              <a:gd name="connsiteY0" fmla="*/ 64168 h 6858000"/>
              <a:gd name="connsiteX1" fmla="*/ 5983704 w 5983704"/>
              <a:gd name="connsiteY1" fmla="*/ 0 h 6858000"/>
              <a:gd name="connsiteX2" fmla="*/ 5983704 w 5983704"/>
              <a:gd name="connsiteY2" fmla="*/ 6858000 h 6858000"/>
              <a:gd name="connsiteX3" fmla="*/ 0 w 5983704"/>
              <a:gd name="connsiteY3" fmla="*/ 6858000 h 6858000"/>
              <a:gd name="connsiteX4" fmla="*/ 561474 w 5983704"/>
              <a:gd name="connsiteY4" fmla="*/ 64168 h 6858000"/>
              <a:gd name="connsiteX0" fmla="*/ 561474 w 5983704"/>
              <a:gd name="connsiteY0" fmla="*/ 64168 h 6858000"/>
              <a:gd name="connsiteX1" fmla="*/ 5983704 w 5983704"/>
              <a:gd name="connsiteY1" fmla="*/ 0 h 6858000"/>
              <a:gd name="connsiteX2" fmla="*/ 5983704 w 5983704"/>
              <a:gd name="connsiteY2" fmla="*/ 6858000 h 6858000"/>
              <a:gd name="connsiteX3" fmla="*/ 0 w 5983704"/>
              <a:gd name="connsiteY3" fmla="*/ 6858000 h 6858000"/>
              <a:gd name="connsiteX4" fmla="*/ 561474 w 5983704"/>
              <a:gd name="connsiteY4" fmla="*/ 64168 h 6858000"/>
              <a:gd name="connsiteX0" fmla="*/ 299142 w 5721372"/>
              <a:gd name="connsiteY0" fmla="*/ 64168 h 6874042"/>
              <a:gd name="connsiteX1" fmla="*/ 5721372 w 5721372"/>
              <a:gd name="connsiteY1" fmla="*/ 0 h 6874042"/>
              <a:gd name="connsiteX2" fmla="*/ 5721372 w 5721372"/>
              <a:gd name="connsiteY2" fmla="*/ 6858000 h 6874042"/>
              <a:gd name="connsiteX3" fmla="*/ 347268 w 5721372"/>
              <a:gd name="connsiteY3" fmla="*/ 6874042 h 6874042"/>
              <a:gd name="connsiteX4" fmla="*/ 299142 w 5721372"/>
              <a:gd name="connsiteY4" fmla="*/ 64168 h 6874042"/>
              <a:gd name="connsiteX0" fmla="*/ 531479 w 5953709"/>
              <a:gd name="connsiteY0" fmla="*/ 64168 h 6874042"/>
              <a:gd name="connsiteX1" fmla="*/ 5953709 w 5953709"/>
              <a:gd name="connsiteY1" fmla="*/ 0 h 6874042"/>
              <a:gd name="connsiteX2" fmla="*/ 5953709 w 5953709"/>
              <a:gd name="connsiteY2" fmla="*/ 6858000 h 6874042"/>
              <a:gd name="connsiteX3" fmla="*/ 579605 w 5953709"/>
              <a:gd name="connsiteY3" fmla="*/ 6874042 h 6874042"/>
              <a:gd name="connsiteX4" fmla="*/ 531479 w 5953709"/>
              <a:gd name="connsiteY4" fmla="*/ 64168 h 6874042"/>
              <a:gd name="connsiteX0" fmla="*/ 525873 w 5948103"/>
              <a:gd name="connsiteY0" fmla="*/ 64168 h 6874042"/>
              <a:gd name="connsiteX1" fmla="*/ 5948103 w 5948103"/>
              <a:gd name="connsiteY1" fmla="*/ 0 h 6874042"/>
              <a:gd name="connsiteX2" fmla="*/ 5948103 w 5948103"/>
              <a:gd name="connsiteY2" fmla="*/ 6858000 h 6874042"/>
              <a:gd name="connsiteX3" fmla="*/ 573999 w 5948103"/>
              <a:gd name="connsiteY3" fmla="*/ 6874042 h 6874042"/>
              <a:gd name="connsiteX4" fmla="*/ 525873 w 5948103"/>
              <a:gd name="connsiteY4" fmla="*/ 64168 h 6874042"/>
              <a:gd name="connsiteX0" fmla="*/ 500812 w 5923042"/>
              <a:gd name="connsiteY0" fmla="*/ 64168 h 6880436"/>
              <a:gd name="connsiteX1" fmla="*/ 5923042 w 5923042"/>
              <a:gd name="connsiteY1" fmla="*/ 0 h 6880436"/>
              <a:gd name="connsiteX2" fmla="*/ 5923042 w 5923042"/>
              <a:gd name="connsiteY2" fmla="*/ 6858000 h 6880436"/>
              <a:gd name="connsiteX3" fmla="*/ 606488 w 5923042"/>
              <a:gd name="connsiteY3" fmla="*/ 6880436 h 6880436"/>
              <a:gd name="connsiteX4" fmla="*/ 500812 w 5923042"/>
              <a:gd name="connsiteY4" fmla="*/ 64168 h 6880436"/>
              <a:gd name="connsiteX0" fmla="*/ 520162 w 5897632"/>
              <a:gd name="connsiteY0" fmla="*/ 6618 h 6880436"/>
              <a:gd name="connsiteX1" fmla="*/ 5897632 w 5897632"/>
              <a:gd name="connsiteY1" fmla="*/ 0 h 6880436"/>
              <a:gd name="connsiteX2" fmla="*/ 5897632 w 5897632"/>
              <a:gd name="connsiteY2" fmla="*/ 6858000 h 6880436"/>
              <a:gd name="connsiteX3" fmla="*/ 581078 w 5897632"/>
              <a:gd name="connsiteY3" fmla="*/ 6880436 h 6880436"/>
              <a:gd name="connsiteX4" fmla="*/ 520162 w 5897632"/>
              <a:gd name="connsiteY4" fmla="*/ 6618 h 6880436"/>
              <a:gd name="connsiteX0" fmla="*/ 569469 w 5946939"/>
              <a:gd name="connsiteY0" fmla="*/ 6618 h 6880436"/>
              <a:gd name="connsiteX1" fmla="*/ 5946939 w 5946939"/>
              <a:gd name="connsiteY1" fmla="*/ 0 h 6880436"/>
              <a:gd name="connsiteX2" fmla="*/ 5946939 w 5946939"/>
              <a:gd name="connsiteY2" fmla="*/ 6858000 h 6880436"/>
              <a:gd name="connsiteX3" fmla="*/ 630385 w 5946939"/>
              <a:gd name="connsiteY3" fmla="*/ 6880436 h 6880436"/>
              <a:gd name="connsiteX4" fmla="*/ 569469 w 5946939"/>
              <a:gd name="connsiteY4" fmla="*/ 6618 h 6880436"/>
              <a:gd name="connsiteX0" fmla="*/ 569469 w 5966122"/>
              <a:gd name="connsiteY0" fmla="*/ 6618 h 6889972"/>
              <a:gd name="connsiteX1" fmla="*/ 5946939 w 5966122"/>
              <a:gd name="connsiteY1" fmla="*/ 0 h 6889972"/>
              <a:gd name="connsiteX2" fmla="*/ 5966122 w 5966122"/>
              <a:gd name="connsiteY2" fmla="*/ 6889972 h 6889972"/>
              <a:gd name="connsiteX3" fmla="*/ 630385 w 5966122"/>
              <a:gd name="connsiteY3" fmla="*/ 6880436 h 6889972"/>
              <a:gd name="connsiteX4" fmla="*/ 569469 w 5966122"/>
              <a:gd name="connsiteY4" fmla="*/ 6618 h 6889972"/>
              <a:gd name="connsiteX0" fmla="*/ 569469 w 5973841"/>
              <a:gd name="connsiteY0" fmla="*/ 6618 h 6889972"/>
              <a:gd name="connsiteX1" fmla="*/ 5972517 w 5973841"/>
              <a:gd name="connsiteY1" fmla="*/ 0 h 6889972"/>
              <a:gd name="connsiteX2" fmla="*/ 5966122 w 5973841"/>
              <a:gd name="connsiteY2" fmla="*/ 6889972 h 6889972"/>
              <a:gd name="connsiteX3" fmla="*/ 630385 w 5973841"/>
              <a:gd name="connsiteY3" fmla="*/ 6880436 h 6889972"/>
              <a:gd name="connsiteX4" fmla="*/ 569469 w 5973841"/>
              <a:gd name="connsiteY4" fmla="*/ 6618 h 6889972"/>
              <a:gd name="connsiteX0" fmla="*/ 571553 w 5975925"/>
              <a:gd name="connsiteY0" fmla="*/ 6618 h 6889972"/>
              <a:gd name="connsiteX1" fmla="*/ 5974601 w 5975925"/>
              <a:gd name="connsiteY1" fmla="*/ 0 h 6889972"/>
              <a:gd name="connsiteX2" fmla="*/ 5968206 w 5975925"/>
              <a:gd name="connsiteY2" fmla="*/ 6889972 h 6889972"/>
              <a:gd name="connsiteX3" fmla="*/ 627527 w 5975925"/>
              <a:gd name="connsiteY3" fmla="*/ 6860666 h 6889972"/>
              <a:gd name="connsiteX4" fmla="*/ 571553 w 5975925"/>
              <a:gd name="connsiteY4" fmla="*/ 6618 h 6889972"/>
              <a:gd name="connsiteX0" fmla="*/ 571553 w 5976294"/>
              <a:gd name="connsiteY0" fmla="*/ 6618 h 6880086"/>
              <a:gd name="connsiteX1" fmla="*/ 5974601 w 5976294"/>
              <a:gd name="connsiteY1" fmla="*/ 0 h 6880086"/>
              <a:gd name="connsiteX2" fmla="*/ 5973149 w 5976294"/>
              <a:gd name="connsiteY2" fmla="*/ 6880086 h 6880086"/>
              <a:gd name="connsiteX3" fmla="*/ 627527 w 5976294"/>
              <a:gd name="connsiteY3" fmla="*/ 6860666 h 6880086"/>
              <a:gd name="connsiteX4" fmla="*/ 571553 w 5976294"/>
              <a:gd name="connsiteY4" fmla="*/ 6618 h 6880086"/>
              <a:gd name="connsiteX0" fmla="*/ 571553 w 5976294"/>
              <a:gd name="connsiteY0" fmla="*/ 6618 h 6880086"/>
              <a:gd name="connsiteX1" fmla="*/ 5974601 w 5976294"/>
              <a:gd name="connsiteY1" fmla="*/ 0 h 6880086"/>
              <a:gd name="connsiteX2" fmla="*/ 5973149 w 5976294"/>
              <a:gd name="connsiteY2" fmla="*/ 6880086 h 6880086"/>
              <a:gd name="connsiteX3" fmla="*/ 627527 w 5976294"/>
              <a:gd name="connsiteY3" fmla="*/ 6860666 h 6880086"/>
              <a:gd name="connsiteX4" fmla="*/ 571553 w 5976294"/>
              <a:gd name="connsiteY4" fmla="*/ 6618 h 6880086"/>
              <a:gd name="connsiteX0" fmla="*/ 571553 w 5976294"/>
              <a:gd name="connsiteY0" fmla="*/ 0 h 6881152"/>
              <a:gd name="connsiteX1" fmla="*/ 5974601 w 5976294"/>
              <a:gd name="connsiteY1" fmla="*/ 1066 h 6881152"/>
              <a:gd name="connsiteX2" fmla="*/ 5973149 w 5976294"/>
              <a:gd name="connsiteY2" fmla="*/ 6881152 h 6881152"/>
              <a:gd name="connsiteX3" fmla="*/ 627527 w 5976294"/>
              <a:gd name="connsiteY3" fmla="*/ 6861732 h 6881152"/>
              <a:gd name="connsiteX4" fmla="*/ 571553 w 5976294"/>
              <a:gd name="connsiteY4" fmla="*/ 0 h 6881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294" h="6881152">
                <a:moveTo>
                  <a:pt x="571553" y="0"/>
                </a:moveTo>
                <a:lnTo>
                  <a:pt x="5974601" y="1066"/>
                </a:lnTo>
                <a:cubicBezTo>
                  <a:pt x="5980995" y="2297723"/>
                  <a:pt x="5966755" y="4584495"/>
                  <a:pt x="5973149" y="6881152"/>
                </a:cubicBezTo>
                <a:lnTo>
                  <a:pt x="627527" y="6861732"/>
                </a:lnTo>
                <a:cubicBezTo>
                  <a:pt x="-51589" y="5489280"/>
                  <a:pt x="-330657" y="2366808"/>
                  <a:pt x="571553" y="0"/>
                </a:cubicBezTo>
                <a:close/>
              </a:path>
            </a:pathLst>
          </a:custGeom>
          <a:solidFill>
            <a:srgbClr val="D1D3D4"/>
          </a:solidFill>
        </p:spPr>
        <p:txBody>
          <a:bodyPr/>
          <a:lstStyle>
            <a:lvl1pPr marL="0" indent="0">
              <a:buNone/>
              <a:defRPr sz="1600"/>
            </a:lvl1pPr>
          </a:lstStyle>
          <a:p>
            <a:r>
              <a:rPr lang="de-DE"/>
              <a:t>Insert </a:t>
            </a:r>
            <a:r>
              <a:rPr lang="de-DE" err="1"/>
              <a:t>picture</a:t>
            </a:r>
            <a:endParaRPr lang="de-DE"/>
          </a:p>
        </p:txBody>
      </p:sp>
      <p:sp>
        <p:nvSpPr>
          <p:cNvPr id="3" name="Fußzeilenplatzhalter 2">
            <a:extLst>
              <a:ext uri="{FF2B5EF4-FFF2-40B4-BE49-F238E27FC236}">
                <a16:creationId xmlns:a16="http://schemas.microsoft.com/office/drawing/2014/main" id="{6F9A406F-BE9C-2F59-4C1A-D050CA646708}"/>
              </a:ext>
            </a:extLst>
          </p:cNvPr>
          <p:cNvSpPr>
            <a:spLocks noGrp="1"/>
          </p:cNvSpPr>
          <p:nvPr>
            <p:ph type="ftr" sz="quarter" idx="10"/>
          </p:nvPr>
        </p:nvSpPr>
        <p:spPr>
          <a:xfrm>
            <a:off x="1080000" y="6192000"/>
            <a:ext cx="4824000" cy="360000"/>
          </a:xfrm>
        </p:spPr>
        <p:txBody>
          <a:bodyPr/>
          <a:lstStyle/>
          <a:p>
            <a:r>
              <a:rPr lang="de-DE"/>
              <a:t>Communities leading the way to end malnutrition</a:t>
            </a:r>
          </a:p>
        </p:txBody>
      </p:sp>
      <p:sp>
        <p:nvSpPr>
          <p:cNvPr id="8" name="Textplatzhalter 11">
            <a:extLst>
              <a:ext uri="{FF2B5EF4-FFF2-40B4-BE49-F238E27FC236}">
                <a16:creationId xmlns:a16="http://schemas.microsoft.com/office/drawing/2014/main" id="{29D9184C-0B6F-B7D4-7B56-6D1F87256898}"/>
              </a:ext>
            </a:extLst>
          </p:cNvPr>
          <p:cNvSpPr>
            <a:spLocks noGrp="1"/>
          </p:cNvSpPr>
          <p:nvPr>
            <p:ph type="body" sz="quarter" idx="13" hasCustomPrompt="1"/>
          </p:nvPr>
        </p:nvSpPr>
        <p:spPr>
          <a:xfrm>
            <a:off x="468312" y="1512000"/>
            <a:ext cx="5400000" cy="360000"/>
          </a:xfrm>
          <a:prstGeom prst="rect">
            <a:avLst/>
          </a:prstGeom>
        </p:spPr>
        <p:txBody>
          <a:bodyPr lIns="0" tIns="0" rIns="0" bIns="0"/>
          <a:lstStyle>
            <a:lvl1pPr marL="0" indent="0">
              <a:lnSpc>
                <a:spcPts val="2600"/>
              </a:lnSpc>
              <a:buNone/>
              <a:defRPr sz="20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2" name="Titel 1">
            <a:extLst>
              <a:ext uri="{FF2B5EF4-FFF2-40B4-BE49-F238E27FC236}">
                <a16:creationId xmlns:a16="http://schemas.microsoft.com/office/drawing/2014/main" id="{C734AA72-F2B9-E982-9891-518B4C2925E6}"/>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a:t>
            </a:r>
            <a:br>
              <a:rPr lang="de-DE" sz="2800">
                <a:solidFill>
                  <a:srgbClr val="2EAC14"/>
                </a:solidFill>
              </a:rPr>
            </a:br>
            <a:r>
              <a:rPr lang="de-DE" sz="2800">
                <a:solidFill>
                  <a:srgbClr val="2EAC14"/>
                </a:solidFill>
              </a:rPr>
              <a:t>in maximum </a:t>
            </a: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
        <p:nvSpPr>
          <p:cNvPr id="5" name="Textplatzhalter 4">
            <a:extLst>
              <a:ext uri="{FF2B5EF4-FFF2-40B4-BE49-F238E27FC236}">
                <a16:creationId xmlns:a16="http://schemas.microsoft.com/office/drawing/2014/main" id="{33F468E2-5A5A-2426-8E1D-72CA9F36F760}"/>
              </a:ext>
            </a:extLst>
          </p:cNvPr>
          <p:cNvSpPr>
            <a:spLocks noGrp="1"/>
          </p:cNvSpPr>
          <p:nvPr>
            <p:ph type="body" sz="quarter" idx="14" hasCustomPrompt="1"/>
          </p:nvPr>
        </p:nvSpPr>
        <p:spPr>
          <a:xfrm>
            <a:off x="468312" y="2268000"/>
            <a:ext cx="5435688" cy="3492000"/>
          </a:xfrm>
          <a:prstGeom prst="rect">
            <a:avLst/>
          </a:prstGeom>
        </p:spPr>
        <p:txBody>
          <a:bodyPr lIns="0" tIns="0" rIns="0" bIns="0" numCol="1" spcCol="360000"/>
          <a:lstStyle>
            <a:lvl1pPr marL="215989" indent="-241188">
              <a:lnSpc>
                <a:spcPct val="107000"/>
              </a:lnSpc>
              <a:spcBef>
                <a:spcPts val="500"/>
              </a:spcBef>
              <a:buClr>
                <a:srgbClr val="2EAC14"/>
              </a:buClr>
              <a:buSzPct val="100000"/>
              <a:buFont typeface="Systemschrift Normal"/>
              <a:buChar char="●"/>
              <a:defRPr sz="1600" b="1" i="0" baseline="0">
                <a:solidFill>
                  <a:srgbClr val="2EAC14"/>
                </a:solidFill>
              </a:defRPr>
            </a:lvl1pPr>
            <a:lvl2pPr marL="537723" indent="-285736">
              <a:lnSpc>
                <a:spcPct val="107000"/>
              </a:lnSpc>
              <a:spcBef>
                <a:spcPts val="500"/>
              </a:spcBef>
              <a:buClr>
                <a:srgbClr val="2EAC14"/>
              </a:buClr>
              <a:buFont typeface="Systemschrift Normal"/>
              <a:buChar char="○"/>
              <a:defRPr sz="1600" b="0" i="0" baseline="0"/>
            </a:lvl2pPr>
            <a:lvl3pPr marL="863507" indent="-285736">
              <a:lnSpc>
                <a:spcPct val="107000"/>
              </a:lnSpc>
              <a:spcBef>
                <a:spcPts val="500"/>
              </a:spcBef>
              <a:buClr>
                <a:schemeClr val="tx2"/>
              </a:buClr>
              <a:buSzPct val="75000"/>
              <a:buFont typeface="Symbol" pitchFamily="2" charset="2"/>
              <a:buChar char="-"/>
              <a:defRPr sz="1600" baseline="0"/>
            </a:lvl3pPr>
            <a:lvl4pPr marL="1600120" indent="0">
              <a:buNone/>
              <a:defRPr sz="1600" baseline="0"/>
            </a:lvl4pPr>
            <a:lvl5pPr>
              <a:defRPr sz="1600" baseline="0"/>
            </a:lvl5pPr>
          </a:lstStyle>
          <a:p>
            <a:pPr lvl="0"/>
            <a:r>
              <a:rPr lang="de-DE"/>
              <a:t>Level 1</a:t>
            </a:r>
          </a:p>
          <a:p>
            <a:pPr lvl="1"/>
            <a:r>
              <a:rPr lang="de-DE"/>
              <a:t>Level 2</a:t>
            </a:r>
          </a:p>
          <a:p>
            <a:pPr lvl="2"/>
            <a:r>
              <a:rPr lang="de-DE"/>
              <a:t>Level 3</a:t>
            </a:r>
          </a:p>
        </p:txBody>
      </p:sp>
      <p:sp>
        <p:nvSpPr>
          <p:cNvPr id="9" name="Textplatzhalter 13">
            <a:extLst>
              <a:ext uri="{FF2B5EF4-FFF2-40B4-BE49-F238E27FC236}">
                <a16:creationId xmlns:a16="http://schemas.microsoft.com/office/drawing/2014/main" id="{5DEE7BC4-31DB-AF36-51CD-AD55029E7D21}"/>
              </a:ext>
            </a:extLst>
          </p:cNvPr>
          <p:cNvSpPr>
            <a:spLocks noGrp="1"/>
          </p:cNvSpPr>
          <p:nvPr>
            <p:ph type="body" sz="quarter" idx="16" hasCustomPrompt="1"/>
          </p:nvPr>
        </p:nvSpPr>
        <p:spPr>
          <a:xfrm rot="16200000">
            <a:off x="11232000" y="5220000"/>
            <a:ext cx="1584000" cy="108000"/>
          </a:xfrm>
          <a:prstGeom prst="rect">
            <a:avLst/>
          </a:prstGeom>
          <a:noFill/>
        </p:spPr>
        <p:txBody>
          <a:bodyPr lIns="0" tIns="0" rIns="0" bIns="0"/>
          <a:lstStyle>
            <a:lvl1pPr marL="0" indent="0">
              <a:buFontTx/>
              <a:buNone/>
              <a:defRPr sz="600" b="0" i="0">
                <a:solidFill>
                  <a:schemeClr val="bg2"/>
                </a:solidFill>
                <a:latin typeface="CORE SANS WHH COPY N" panose="020B0503030302020204" pitchFamily="34" charset="0"/>
              </a:defRPr>
            </a:lvl1pPr>
          </a:lstStyle>
          <a:p>
            <a:pPr lvl="0"/>
            <a:r>
              <a:rPr lang="de-DE" b="0" i="0" err="1">
                <a:solidFill>
                  <a:srgbClr val="242424"/>
                </a:solidFill>
                <a:effectLst/>
                <a:latin typeface="-apple-system"/>
              </a:rPr>
              <a:t>Photo</a:t>
            </a:r>
            <a:r>
              <a:rPr lang="de-DE" b="0" i="0">
                <a:solidFill>
                  <a:srgbClr val="242424"/>
                </a:solidFill>
                <a:effectLst/>
                <a:latin typeface="-apple-system"/>
              </a:rPr>
              <a:t>: XXXXXXXX / XXXXXXXX</a:t>
            </a:r>
            <a:endParaRPr lang="en-GB"/>
          </a:p>
        </p:txBody>
      </p:sp>
      <p:pic>
        <p:nvPicPr>
          <p:cNvPr id="6" name="Grafik 5">
            <a:extLst>
              <a:ext uri="{FF2B5EF4-FFF2-40B4-BE49-F238E27FC236}">
                <a16:creationId xmlns:a16="http://schemas.microsoft.com/office/drawing/2014/main" id="{A1ED2483-29DD-DB88-DA72-E51B78E26FD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44515" y="468001"/>
            <a:ext cx="2068059" cy="847685"/>
          </a:xfrm>
          <a:prstGeom prst="rect">
            <a:avLst/>
          </a:prstGeom>
          <a:effectLst>
            <a:outerShdw blurRad="254000" dist="38100" dir="2700000" algn="tl" rotWithShape="0">
              <a:prstClr val="black">
                <a:alpha val="40000"/>
              </a:prstClr>
            </a:outerShdw>
          </a:effectLst>
        </p:spPr>
      </p:pic>
    </p:spTree>
    <p:extLst>
      <p:ext uri="{BB962C8B-B14F-4D97-AF65-F5344CB8AC3E}">
        <p14:creationId xmlns:p14="http://schemas.microsoft.com/office/powerpoint/2010/main" val="1902154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Slides | side by side 3">
    <p:spTree>
      <p:nvGrpSpPr>
        <p:cNvPr id="1" name=""/>
        <p:cNvGrpSpPr/>
        <p:nvPr/>
      </p:nvGrpSpPr>
      <p:grpSpPr>
        <a:xfrm>
          <a:off x="0" y="0"/>
          <a:ext cx="0" cy="0"/>
          <a:chOff x="0" y="0"/>
          <a:chExt cx="0" cy="0"/>
        </a:xfrm>
      </p:grpSpPr>
      <p:sp>
        <p:nvSpPr>
          <p:cNvPr id="5" name="Freihandform 4">
            <a:extLst>
              <a:ext uri="{FF2B5EF4-FFF2-40B4-BE49-F238E27FC236}">
                <a16:creationId xmlns:a16="http://schemas.microsoft.com/office/drawing/2014/main" id="{0912C54B-40B2-2EF4-A259-B6452AB51DB1}"/>
              </a:ext>
            </a:extLst>
          </p:cNvPr>
          <p:cNvSpPr/>
          <p:nvPr userDrawn="1"/>
        </p:nvSpPr>
        <p:spPr>
          <a:xfrm>
            <a:off x="6211814" y="0"/>
            <a:ext cx="5980186" cy="6867292"/>
          </a:xfrm>
          <a:custGeom>
            <a:avLst/>
            <a:gdLst>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600729 w 5987155"/>
              <a:gd name="connsiteY4" fmla="*/ 6750752 h 6893170"/>
              <a:gd name="connsiteX5" fmla="*/ 0 w 5987155"/>
              <a:gd name="connsiteY5" fmla="*/ 3346800 h 6893170"/>
              <a:gd name="connsiteX6" fmla="*/ 445084 w 5987155"/>
              <a:gd name="connsiteY6" fmla="*/ 402843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524529 w 5987155"/>
              <a:gd name="connsiteY4" fmla="*/ 6685438 h 6893170"/>
              <a:gd name="connsiteX5" fmla="*/ 0 w 5987155"/>
              <a:gd name="connsiteY5" fmla="*/ 3346800 h 6893170"/>
              <a:gd name="connsiteX6" fmla="*/ 445084 w 5987155"/>
              <a:gd name="connsiteY6" fmla="*/ 402843 h 6893170"/>
              <a:gd name="connsiteX7" fmla="*/ 581391 w 5987155"/>
              <a:gd name="connsiteY7"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434218 w 5987155"/>
              <a:gd name="connsiteY4" fmla="*/ 6470949 h 6893170"/>
              <a:gd name="connsiteX5" fmla="*/ 0 w 5987155"/>
              <a:gd name="connsiteY5" fmla="*/ 3346800 h 6893170"/>
              <a:gd name="connsiteX6" fmla="*/ 445084 w 5987155"/>
              <a:gd name="connsiteY6" fmla="*/ 402843 h 6893170"/>
              <a:gd name="connsiteX7" fmla="*/ 581391 w 5987155"/>
              <a:gd name="connsiteY7" fmla="*/ 0 h 6893170"/>
              <a:gd name="connsiteX0" fmla="*/ 622466 w 6028230"/>
              <a:gd name="connsiteY0" fmla="*/ 0 h 6893170"/>
              <a:gd name="connsiteX1" fmla="*/ 6028230 w 6028230"/>
              <a:gd name="connsiteY1" fmla="*/ 0 h 6893170"/>
              <a:gd name="connsiteX2" fmla="*/ 6028230 w 6028230"/>
              <a:gd name="connsiteY2" fmla="*/ 6893170 h 6893170"/>
              <a:gd name="connsiteX3" fmla="*/ 697958 w 6028230"/>
              <a:gd name="connsiteY3" fmla="*/ 6893170 h 6893170"/>
              <a:gd name="connsiteX4" fmla="*/ 41075 w 6028230"/>
              <a:gd name="connsiteY4" fmla="*/ 3346800 h 6893170"/>
              <a:gd name="connsiteX5" fmla="*/ 486159 w 6028230"/>
              <a:gd name="connsiteY5" fmla="*/ 402843 h 6893170"/>
              <a:gd name="connsiteX6" fmla="*/ 622466 w 6028230"/>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70592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81881"/>
              <a:gd name="connsiteX1" fmla="*/ 5987155 w 5987155"/>
              <a:gd name="connsiteY1" fmla="*/ 0 h 6881881"/>
              <a:gd name="connsiteX2" fmla="*/ 5975866 w 5987155"/>
              <a:gd name="connsiteY2" fmla="*/ 6881881 h 6881881"/>
              <a:gd name="connsiteX3" fmla="*/ 656883 w 5987155"/>
              <a:gd name="connsiteY3" fmla="*/ 6870592 h 6881881"/>
              <a:gd name="connsiteX4" fmla="*/ 0 w 5987155"/>
              <a:gd name="connsiteY4" fmla="*/ 3346800 h 6881881"/>
              <a:gd name="connsiteX5" fmla="*/ 445084 w 5987155"/>
              <a:gd name="connsiteY5" fmla="*/ 402843 h 6881881"/>
              <a:gd name="connsiteX6" fmla="*/ 581391 w 5987155"/>
              <a:gd name="connsiteY6" fmla="*/ 0 h 6881881"/>
              <a:gd name="connsiteX0" fmla="*/ 603513 w 5987155"/>
              <a:gd name="connsiteY0" fmla="*/ 0 h 6896630"/>
              <a:gd name="connsiteX1" fmla="*/ 5987155 w 5987155"/>
              <a:gd name="connsiteY1" fmla="*/ 14749 h 6896630"/>
              <a:gd name="connsiteX2" fmla="*/ 5975866 w 5987155"/>
              <a:gd name="connsiteY2" fmla="*/ 6896630 h 6896630"/>
              <a:gd name="connsiteX3" fmla="*/ 656883 w 5987155"/>
              <a:gd name="connsiteY3" fmla="*/ 6885341 h 6896630"/>
              <a:gd name="connsiteX4" fmla="*/ 0 w 5987155"/>
              <a:gd name="connsiteY4" fmla="*/ 3361549 h 6896630"/>
              <a:gd name="connsiteX5" fmla="*/ 445084 w 5987155"/>
              <a:gd name="connsiteY5" fmla="*/ 417592 h 6896630"/>
              <a:gd name="connsiteX6" fmla="*/ 603513 w 5987155"/>
              <a:gd name="connsiteY6" fmla="*/ 0 h 6896630"/>
              <a:gd name="connsiteX0" fmla="*/ 603513 w 5987155"/>
              <a:gd name="connsiteY0" fmla="*/ 0 h 6896630"/>
              <a:gd name="connsiteX1" fmla="*/ 5987155 w 5987155"/>
              <a:gd name="connsiteY1" fmla="*/ 14749 h 6896630"/>
              <a:gd name="connsiteX2" fmla="*/ 5975866 w 5987155"/>
              <a:gd name="connsiteY2" fmla="*/ 6896630 h 6896630"/>
              <a:gd name="connsiteX3" fmla="*/ 656883 w 5987155"/>
              <a:gd name="connsiteY3" fmla="*/ 6885341 h 6896630"/>
              <a:gd name="connsiteX4" fmla="*/ 0 w 5987155"/>
              <a:gd name="connsiteY4" fmla="*/ 3361549 h 6896630"/>
              <a:gd name="connsiteX5" fmla="*/ 445084 w 5987155"/>
              <a:gd name="connsiteY5" fmla="*/ 417592 h 6896630"/>
              <a:gd name="connsiteX6" fmla="*/ 603513 w 5987155"/>
              <a:gd name="connsiteY6" fmla="*/ 0 h 6896630"/>
              <a:gd name="connsiteX0" fmla="*/ 603524 w 5987166"/>
              <a:gd name="connsiteY0" fmla="*/ 0 h 6896630"/>
              <a:gd name="connsiteX1" fmla="*/ 5987166 w 5987166"/>
              <a:gd name="connsiteY1" fmla="*/ 14749 h 6896630"/>
              <a:gd name="connsiteX2" fmla="*/ 5975877 w 5987166"/>
              <a:gd name="connsiteY2" fmla="*/ 6896630 h 6896630"/>
              <a:gd name="connsiteX3" fmla="*/ 656894 w 5987166"/>
              <a:gd name="connsiteY3" fmla="*/ 6885341 h 6896630"/>
              <a:gd name="connsiteX4" fmla="*/ 11 w 5987166"/>
              <a:gd name="connsiteY4" fmla="*/ 3361549 h 6896630"/>
              <a:gd name="connsiteX5" fmla="*/ 445095 w 5987166"/>
              <a:gd name="connsiteY5" fmla="*/ 417592 h 6896630"/>
              <a:gd name="connsiteX6" fmla="*/ 603524 w 5987166"/>
              <a:gd name="connsiteY6" fmla="*/ 0 h 6896630"/>
              <a:gd name="connsiteX0" fmla="*/ 603524 w 5987166"/>
              <a:gd name="connsiteY0" fmla="*/ 0 h 6896630"/>
              <a:gd name="connsiteX1" fmla="*/ 5987166 w 5987166"/>
              <a:gd name="connsiteY1" fmla="*/ 14749 h 6896630"/>
              <a:gd name="connsiteX2" fmla="*/ 5975877 w 5987166"/>
              <a:gd name="connsiteY2" fmla="*/ 6896630 h 6896630"/>
              <a:gd name="connsiteX3" fmla="*/ 656894 w 5987166"/>
              <a:gd name="connsiteY3" fmla="*/ 6865781 h 6896630"/>
              <a:gd name="connsiteX4" fmla="*/ 11 w 5987166"/>
              <a:gd name="connsiteY4" fmla="*/ 3361549 h 6896630"/>
              <a:gd name="connsiteX5" fmla="*/ 445095 w 5987166"/>
              <a:gd name="connsiteY5" fmla="*/ 417592 h 6896630"/>
              <a:gd name="connsiteX6" fmla="*/ 603524 w 5987166"/>
              <a:gd name="connsiteY6" fmla="*/ 0 h 6896630"/>
              <a:gd name="connsiteX0" fmla="*/ 603524 w 6014996"/>
              <a:gd name="connsiteY0" fmla="*/ 0 h 6865781"/>
              <a:gd name="connsiteX1" fmla="*/ 5987166 w 6014996"/>
              <a:gd name="connsiteY1" fmla="*/ 14749 h 6865781"/>
              <a:gd name="connsiteX2" fmla="*/ 6014996 w 6014996"/>
              <a:gd name="connsiteY2" fmla="*/ 6823283 h 6865781"/>
              <a:gd name="connsiteX3" fmla="*/ 656894 w 6014996"/>
              <a:gd name="connsiteY3" fmla="*/ 6865781 h 6865781"/>
              <a:gd name="connsiteX4" fmla="*/ 11 w 6014996"/>
              <a:gd name="connsiteY4" fmla="*/ 3361549 h 6865781"/>
              <a:gd name="connsiteX5" fmla="*/ 445095 w 6014996"/>
              <a:gd name="connsiteY5" fmla="*/ 417592 h 6865781"/>
              <a:gd name="connsiteX6" fmla="*/ 603524 w 6014996"/>
              <a:gd name="connsiteY6" fmla="*/ 0 h 6865781"/>
              <a:gd name="connsiteX0" fmla="*/ 603524 w 6016315"/>
              <a:gd name="connsiteY0" fmla="*/ 0 h 6865781"/>
              <a:gd name="connsiteX1" fmla="*/ 5987166 w 6016315"/>
              <a:gd name="connsiteY1" fmla="*/ 14749 h 6865781"/>
              <a:gd name="connsiteX2" fmla="*/ 6016315 w 6016315"/>
              <a:gd name="connsiteY2" fmla="*/ 6757759 h 6865781"/>
              <a:gd name="connsiteX3" fmla="*/ 6014996 w 6016315"/>
              <a:gd name="connsiteY3" fmla="*/ 6823283 h 6865781"/>
              <a:gd name="connsiteX4" fmla="*/ 656894 w 6016315"/>
              <a:gd name="connsiteY4" fmla="*/ 6865781 h 6865781"/>
              <a:gd name="connsiteX5" fmla="*/ 11 w 6016315"/>
              <a:gd name="connsiteY5" fmla="*/ 3361549 h 6865781"/>
              <a:gd name="connsiteX6" fmla="*/ 445095 w 6016315"/>
              <a:gd name="connsiteY6" fmla="*/ 417592 h 6865781"/>
              <a:gd name="connsiteX7" fmla="*/ 603524 w 6016315"/>
              <a:gd name="connsiteY7" fmla="*/ 0 h 6865781"/>
              <a:gd name="connsiteX0" fmla="*/ 603524 w 6016315"/>
              <a:gd name="connsiteY0" fmla="*/ 0 h 6867292"/>
              <a:gd name="connsiteX1" fmla="*/ 5987166 w 6016315"/>
              <a:gd name="connsiteY1" fmla="*/ 14749 h 6867292"/>
              <a:gd name="connsiteX2" fmla="*/ 6016315 w 6016315"/>
              <a:gd name="connsiteY2" fmla="*/ 6757759 h 6867292"/>
              <a:gd name="connsiteX3" fmla="*/ 5995437 w 6016315"/>
              <a:gd name="connsiteY3" fmla="*/ 6867292 h 6867292"/>
              <a:gd name="connsiteX4" fmla="*/ 656894 w 6016315"/>
              <a:gd name="connsiteY4" fmla="*/ 6865781 h 6867292"/>
              <a:gd name="connsiteX5" fmla="*/ 11 w 6016315"/>
              <a:gd name="connsiteY5" fmla="*/ 3361549 h 6867292"/>
              <a:gd name="connsiteX6" fmla="*/ 445095 w 6016315"/>
              <a:gd name="connsiteY6" fmla="*/ 417592 h 6867292"/>
              <a:gd name="connsiteX7" fmla="*/ 603524 w 6016315"/>
              <a:gd name="connsiteY7" fmla="*/ 0 h 6867292"/>
              <a:gd name="connsiteX0" fmla="*/ 603524 w 6661440"/>
              <a:gd name="connsiteY0" fmla="*/ 0 h 6867292"/>
              <a:gd name="connsiteX1" fmla="*/ 5987166 w 6661440"/>
              <a:gd name="connsiteY1" fmla="*/ 14749 h 6867292"/>
              <a:gd name="connsiteX2" fmla="*/ 5995437 w 6661440"/>
              <a:gd name="connsiteY2" fmla="*/ 6867292 h 6867292"/>
              <a:gd name="connsiteX3" fmla="*/ 656894 w 6661440"/>
              <a:gd name="connsiteY3" fmla="*/ 6865781 h 6867292"/>
              <a:gd name="connsiteX4" fmla="*/ 11 w 6661440"/>
              <a:gd name="connsiteY4" fmla="*/ 3361549 h 6867292"/>
              <a:gd name="connsiteX5" fmla="*/ 445095 w 6661440"/>
              <a:gd name="connsiteY5" fmla="*/ 417592 h 6867292"/>
              <a:gd name="connsiteX6" fmla="*/ 603524 w 6661440"/>
              <a:gd name="connsiteY6" fmla="*/ 0 h 6867292"/>
              <a:gd name="connsiteX0" fmla="*/ 603524 w 6651766"/>
              <a:gd name="connsiteY0" fmla="*/ 0 h 6867292"/>
              <a:gd name="connsiteX1" fmla="*/ 5967607 w 6651766"/>
              <a:gd name="connsiteY1" fmla="*/ 9859 h 6867292"/>
              <a:gd name="connsiteX2" fmla="*/ 5995437 w 6651766"/>
              <a:gd name="connsiteY2" fmla="*/ 6867292 h 6867292"/>
              <a:gd name="connsiteX3" fmla="*/ 656894 w 6651766"/>
              <a:gd name="connsiteY3" fmla="*/ 6865781 h 6867292"/>
              <a:gd name="connsiteX4" fmla="*/ 11 w 6651766"/>
              <a:gd name="connsiteY4" fmla="*/ 3361549 h 6867292"/>
              <a:gd name="connsiteX5" fmla="*/ 445095 w 6651766"/>
              <a:gd name="connsiteY5" fmla="*/ 417592 h 6867292"/>
              <a:gd name="connsiteX6" fmla="*/ 603524 w 6651766"/>
              <a:gd name="connsiteY6" fmla="*/ 0 h 6867292"/>
              <a:gd name="connsiteX0" fmla="*/ 603524 w 6388267"/>
              <a:gd name="connsiteY0" fmla="*/ 0 h 6867292"/>
              <a:gd name="connsiteX1" fmla="*/ 5967607 w 6388267"/>
              <a:gd name="connsiteY1" fmla="*/ 9859 h 6867292"/>
              <a:gd name="connsiteX2" fmla="*/ 5995437 w 6388267"/>
              <a:gd name="connsiteY2" fmla="*/ 6867292 h 6867292"/>
              <a:gd name="connsiteX3" fmla="*/ 656894 w 6388267"/>
              <a:gd name="connsiteY3" fmla="*/ 6865781 h 6867292"/>
              <a:gd name="connsiteX4" fmla="*/ 11 w 6388267"/>
              <a:gd name="connsiteY4" fmla="*/ 3361549 h 6867292"/>
              <a:gd name="connsiteX5" fmla="*/ 445095 w 6388267"/>
              <a:gd name="connsiteY5" fmla="*/ 417592 h 6867292"/>
              <a:gd name="connsiteX6" fmla="*/ 603524 w 6388267"/>
              <a:gd name="connsiteY6" fmla="*/ 0 h 6867292"/>
              <a:gd name="connsiteX0" fmla="*/ 603524 w 5995437"/>
              <a:gd name="connsiteY0" fmla="*/ 0 h 6867292"/>
              <a:gd name="connsiteX1" fmla="*/ 5967607 w 5995437"/>
              <a:gd name="connsiteY1" fmla="*/ 9859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24 w 6004054"/>
              <a:gd name="connsiteY0" fmla="*/ 0 h 6867292"/>
              <a:gd name="connsiteX1" fmla="*/ 5967607 w 6004054"/>
              <a:gd name="connsiteY1" fmla="*/ 9859 h 6867292"/>
              <a:gd name="connsiteX2" fmla="*/ 5995437 w 6004054"/>
              <a:gd name="connsiteY2" fmla="*/ 6867292 h 6867292"/>
              <a:gd name="connsiteX3" fmla="*/ 656894 w 6004054"/>
              <a:gd name="connsiteY3" fmla="*/ 6865781 h 6867292"/>
              <a:gd name="connsiteX4" fmla="*/ 11 w 6004054"/>
              <a:gd name="connsiteY4" fmla="*/ 3361549 h 6867292"/>
              <a:gd name="connsiteX5" fmla="*/ 445095 w 6004054"/>
              <a:gd name="connsiteY5" fmla="*/ 417592 h 6867292"/>
              <a:gd name="connsiteX6" fmla="*/ 603524 w 6004054"/>
              <a:gd name="connsiteY6" fmla="*/ 0 h 6867292"/>
              <a:gd name="connsiteX0" fmla="*/ 603524 w 6006120"/>
              <a:gd name="connsiteY0" fmla="*/ 0 h 6867292"/>
              <a:gd name="connsiteX1" fmla="*/ 5977386 w 6006120"/>
              <a:gd name="connsiteY1" fmla="*/ 14748 h 6867292"/>
              <a:gd name="connsiteX2" fmla="*/ 5995437 w 6006120"/>
              <a:gd name="connsiteY2" fmla="*/ 6867292 h 6867292"/>
              <a:gd name="connsiteX3" fmla="*/ 656894 w 6006120"/>
              <a:gd name="connsiteY3" fmla="*/ 6865781 h 6867292"/>
              <a:gd name="connsiteX4" fmla="*/ 11 w 6006120"/>
              <a:gd name="connsiteY4" fmla="*/ 3361549 h 6867292"/>
              <a:gd name="connsiteX5" fmla="*/ 445095 w 6006120"/>
              <a:gd name="connsiteY5" fmla="*/ 417592 h 6867292"/>
              <a:gd name="connsiteX6" fmla="*/ 603524 w 6006120"/>
              <a:gd name="connsiteY6" fmla="*/ 0 h 6867292"/>
              <a:gd name="connsiteX0" fmla="*/ 603524 w 5997658"/>
              <a:gd name="connsiteY0" fmla="*/ 0 h 6867292"/>
              <a:gd name="connsiteX1" fmla="*/ 5977386 w 5997658"/>
              <a:gd name="connsiteY1" fmla="*/ 14748 h 6867292"/>
              <a:gd name="connsiteX2" fmla="*/ 5995437 w 5997658"/>
              <a:gd name="connsiteY2" fmla="*/ 6867292 h 6867292"/>
              <a:gd name="connsiteX3" fmla="*/ 656894 w 5997658"/>
              <a:gd name="connsiteY3" fmla="*/ 6865781 h 6867292"/>
              <a:gd name="connsiteX4" fmla="*/ 11 w 5997658"/>
              <a:gd name="connsiteY4" fmla="*/ 3361549 h 6867292"/>
              <a:gd name="connsiteX5" fmla="*/ 445095 w 5997658"/>
              <a:gd name="connsiteY5" fmla="*/ 417592 h 6867292"/>
              <a:gd name="connsiteX6" fmla="*/ 603524 w 5997658"/>
              <a:gd name="connsiteY6" fmla="*/ 0 h 6867292"/>
              <a:gd name="connsiteX0" fmla="*/ 603524 w 6002268"/>
              <a:gd name="connsiteY0" fmla="*/ 0 h 6867292"/>
              <a:gd name="connsiteX1" fmla="*/ 5977386 w 6002268"/>
              <a:gd name="connsiteY1" fmla="*/ 14748 h 6867292"/>
              <a:gd name="connsiteX2" fmla="*/ 5995437 w 6002268"/>
              <a:gd name="connsiteY2" fmla="*/ 6867292 h 6867292"/>
              <a:gd name="connsiteX3" fmla="*/ 656894 w 6002268"/>
              <a:gd name="connsiteY3" fmla="*/ 6865781 h 6867292"/>
              <a:gd name="connsiteX4" fmla="*/ 11 w 6002268"/>
              <a:gd name="connsiteY4" fmla="*/ 3361549 h 6867292"/>
              <a:gd name="connsiteX5" fmla="*/ 445095 w 6002268"/>
              <a:gd name="connsiteY5" fmla="*/ 417592 h 6867292"/>
              <a:gd name="connsiteX6" fmla="*/ 603524 w 6002268"/>
              <a:gd name="connsiteY6" fmla="*/ 0 h 6867292"/>
              <a:gd name="connsiteX0" fmla="*/ 603524 w 5995437"/>
              <a:gd name="connsiteY0" fmla="*/ 0 h 6867292"/>
              <a:gd name="connsiteX1" fmla="*/ 5977386 w 5995437"/>
              <a:gd name="connsiteY1" fmla="*/ 14748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24 w 5995437"/>
              <a:gd name="connsiteY0" fmla="*/ 0 h 6867292"/>
              <a:gd name="connsiteX1" fmla="*/ 5977386 w 5995437"/>
              <a:gd name="connsiteY1" fmla="*/ 14748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35 w 5995448"/>
              <a:gd name="connsiteY0" fmla="*/ 0 h 6881021"/>
              <a:gd name="connsiteX1" fmla="*/ 5977397 w 5995448"/>
              <a:gd name="connsiteY1" fmla="*/ 14748 h 6881021"/>
              <a:gd name="connsiteX2" fmla="*/ 5995448 w 5995448"/>
              <a:gd name="connsiteY2" fmla="*/ 6867292 h 6881021"/>
              <a:gd name="connsiteX3" fmla="*/ 580705 w 5995448"/>
              <a:gd name="connsiteY3" fmla="*/ 6881021 h 6881021"/>
              <a:gd name="connsiteX4" fmla="*/ 22 w 5995448"/>
              <a:gd name="connsiteY4" fmla="*/ 3361549 h 6881021"/>
              <a:gd name="connsiteX5" fmla="*/ 445106 w 5995448"/>
              <a:gd name="connsiteY5" fmla="*/ 417592 h 6881021"/>
              <a:gd name="connsiteX6" fmla="*/ 603535 w 5995448"/>
              <a:gd name="connsiteY6" fmla="*/ 0 h 6881021"/>
              <a:gd name="connsiteX0" fmla="*/ 603523 w 5995436"/>
              <a:gd name="connsiteY0" fmla="*/ 0 h 6896261"/>
              <a:gd name="connsiteX1" fmla="*/ 5977385 w 5995436"/>
              <a:gd name="connsiteY1" fmla="*/ 14748 h 6896261"/>
              <a:gd name="connsiteX2" fmla="*/ 5995436 w 5995436"/>
              <a:gd name="connsiteY2" fmla="*/ 6867292 h 6896261"/>
              <a:gd name="connsiteX3" fmla="*/ 702613 w 5995436"/>
              <a:gd name="connsiteY3" fmla="*/ 6896261 h 6896261"/>
              <a:gd name="connsiteX4" fmla="*/ 10 w 5995436"/>
              <a:gd name="connsiteY4" fmla="*/ 3361549 h 6896261"/>
              <a:gd name="connsiteX5" fmla="*/ 445094 w 5995436"/>
              <a:gd name="connsiteY5" fmla="*/ 417592 h 6896261"/>
              <a:gd name="connsiteX6" fmla="*/ 603523 w 5995436"/>
              <a:gd name="connsiteY6" fmla="*/ 0 h 6896261"/>
              <a:gd name="connsiteX0" fmla="*/ 603527 w 5995440"/>
              <a:gd name="connsiteY0" fmla="*/ 0 h 6867292"/>
              <a:gd name="connsiteX1" fmla="*/ 5977389 w 5995440"/>
              <a:gd name="connsiteY1" fmla="*/ 14748 h 6867292"/>
              <a:gd name="connsiteX2" fmla="*/ 5995440 w 5995440"/>
              <a:gd name="connsiteY2" fmla="*/ 6867292 h 6867292"/>
              <a:gd name="connsiteX3" fmla="*/ 626417 w 5995440"/>
              <a:gd name="connsiteY3" fmla="*/ 6865781 h 6867292"/>
              <a:gd name="connsiteX4" fmla="*/ 14 w 5995440"/>
              <a:gd name="connsiteY4" fmla="*/ 3361549 h 6867292"/>
              <a:gd name="connsiteX5" fmla="*/ 445098 w 5995440"/>
              <a:gd name="connsiteY5" fmla="*/ 417592 h 6867292"/>
              <a:gd name="connsiteX6" fmla="*/ 603527 w 5995440"/>
              <a:gd name="connsiteY6" fmla="*/ 0 h 6867292"/>
              <a:gd name="connsiteX0" fmla="*/ 588290 w 5980203"/>
              <a:gd name="connsiteY0" fmla="*/ 0 h 6867292"/>
              <a:gd name="connsiteX1" fmla="*/ 5962152 w 5980203"/>
              <a:gd name="connsiteY1" fmla="*/ 14748 h 6867292"/>
              <a:gd name="connsiteX2" fmla="*/ 5980203 w 5980203"/>
              <a:gd name="connsiteY2" fmla="*/ 6867292 h 6867292"/>
              <a:gd name="connsiteX3" fmla="*/ 611180 w 5980203"/>
              <a:gd name="connsiteY3" fmla="*/ 6865781 h 6867292"/>
              <a:gd name="connsiteX4" fmla="*/ 17 w 5980203"/>
              <a:gd name="connsiteY4" fmla="*/ 3483469 h 6867292"/>
              <a:gd name="connsiteX5" fmla="*/ 429861 w 5980203"/>
              <a:gd name="connsiteY5" fmla="*/ 417592 h 6867292"/>
              <a:gd name="connsiteX6" fmla="*/ 588290 w 5980203"/>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0186" h="6867292">
                <a:moveTo>
                  <a:pt x="588273" y="0"/>
                </a:moveTo>
                <a:lnTo>
                  <a:pt x="5962135" y="14748"/>
                </a:lnTo>
                <a:cubicBezTo>
                  <a:pt x="5961056" y="1413570"/>
                  <a:pt x="5973724" y="6801216"/>
                  <a:pt x="5980186" y="6867292"/>
                </a:cubicBezTo>
                <a:lnTo>
                  <a:pt x="611163" y="6865781"/>
                </a:lnTo>
                <a:cubicBezTo>
                  <a:pt x="107285" y="5680779"/>
                  <a:pt x="59389" y="4967821"/>
                  <a:pt x="0" y="3483469"/>
                </a:cubicBezTo>
                <a:cubicBezTo>
                  <a:pt x="45720" y="2138251"/>
                  <a:pt x="140586" y="1347587"/>
                  <a:pt x="429844" y="417592"/>
                </a:cubicBezTo>
                <a:lnTo>
                  <a:pt x="58827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4400"/>
          </a:p>
        </p:txBody>
      </p:sp>
      <p:sp>
        <p:nvSpPr>
          <p:cNvPr id="3" name="Fußzeilenplatzhalter 2">
            <a:extLst>
              <a:ext uri="{FF2B5EF4-FFF2-40B4-BE49-F238E27FC236}">
                <a16:creationId xmlns:a16="http://schemas.microsoft.com/office/drawing/2014/main" id="{6F9A406F-BE9C-2F59-4C1A-D050CA646708}"/>
              </a:ext>
            </a:extLst>
          </p:cNvPr>
          <p:cNvSpPr>
            <a:spLocks noGrp="1"/>
          </p:cNvSpPr>
          <p:nvPr>
            <p:ph type="ftr" sz="quarter" idx="10"/>
          </p:nvPr>
        </p:nvSpPr>
        <p:spPr>
          <a:xfrm>
            <a:off x="1080000" y="6192000"/>
            <a:ext cx="4824000" cy="360000"/>
          </a:xfrm>
        </p:spPr>
        <p:txBody>
          <a:bodyPr/>
          <a:lstStyle/>
          <a:p>
            <a:r>
              <a:rPr lang="de-DE"/>
              <a:t>Communities leading the way to end malnutrition</a:t>
            </a:r>
          </a:p>
        </p:txBody>
      </p:sp>
      <p:sp>
        <p:nvSpPr>
          <p:cNvPr id="8" name="Textplatzhalter 11">
            <a:extLst>
              <a:ext uri="{FF2B5EF4-FFF2-40B4-BE49-F238E27FC236}">
                <a16:creationId xmlns:a16="http://schemas.microsoft.com/office/drawing/2014/main" id="{29D9184C-0B6F-B7D4-7B56-6D1F87256898}"/>
              </a:ext>
            </a:extLst>
          </p:cNvPr>
          <p:cNvSpPr>
            <a:spLocks noGrp="1"/>
          </p:cNvSpPr>
          <p:nvPr>
            <p:ph type="body" sz="quarter" idx="13" hasCustomPrompt="1"/>
          </p:nvPr>
        </p:nvSpPr>
        <p:spPr>
          <a:xfrm>
            <a:off x="468312" y="1512000"/>
            <a:ext cx="5400000" cy="360000"/>
          </a:xfrm>
          <a:prstGeom prst="rect">
            <a:avLst/>
          </a:prstGeom>
        </p:spPr>
        <p:txBody>
          <a:bodyPr lIns="0" tIns="0" rIns="0" bIns="0"/>
          <a:lstStyle>
            <a:lvl1pPr marL="0" indent="0">
              <a:lnSpc>
                <a:spcPts val="2600"/>
              </a:lnSpc>
              <a:buNone/>
              <a:defRPr sz="20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pic>
        <p:nvPicPr>
          <p:cNvPr id="15" name="Grafik 14">
            <a:extLst>
              <a:ext uri="{FF2B5EF4-FFF2-40B4-BE49-F238E27FC236}">
                <a16:creationId xmlns:a16="http://schemas.microsoft.com/office/drawing/2014/main" id="{411E98F9-50AE-4F9B-9BF0-E9507B448A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82736" y="2005863"/>
            <a:ext cx="622300" cy="762000"/>
          </a:xfrm>
          <a:prstGeom prst="rect">
            <a:avLst/>
          </a:prstGeom>
        </p:spPr>
      </p:pic>
      <p:pic>
        <p:nvPicPr>
          <p:cNvPr id="16" name="Grafik 15">
            <a:extLst>
              <a:ext uri="{FF2B5EF4-FFF2-40B4-BE49-F238E27FC236}">
                <a16:creationId xmlns:a16="http://schemas.microsoft.com/office/drawing/2014/main" id="{CDC665F1-A7AE-6F8A-8871-E0865D41D170}"/>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882736" y="3013286"/>
            <a:ext cx="622300" cy="719915"/>
          </a:xfrm>
          <a:prstGeom prst="rect">
            <a:avLst/>
          </a:prstGeom>
        </p:spPr>
      </p:pic>
      <p:pic>
        <p:nvPicPr>
          <p:cNvPr id="17" name="Grafik 16">
            <a:extLst>
              <a:ext uri="{FF2B5EF4-FFF2-40B4-BE49-F238E27FC236}">
                <a16:creationId xmlns:a16="http://schemas.microsoft.com/office/drawing/2014/main" id="{E3F70DAD-A5AE-BA12-49D9-8BCDE508559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882737" y="4039201"/>
            <a:ext cx="622299" cy="719915"/>
          </a:xfrm>
          <a:prstGeom prst="rect">
            <a:avLst/>
          </a:prstGeom>
        </p:spPr>
      </p:pic>
      <p:sp>
        <p:nvSpPr>
          <p:cNvPr id="18" name="Textplatzhalter 24">
            <a:extLst>
              <a:ext uri="{FF2B5EF4-FFF2-40B4-BE49-F238E27FC236}">
                <a16:creationId xmlns:a16="http://schemas.microsoft.com/office/drawing/2014/main" id="{0B0F009E-09EA-F6C5-0324-6E86081EB9CC}"/>
              </a:ext>
            </a:extLst>
          </p:cNvPr>
          <p:cNvSpPr>
            <a:spLocks noGrp="1"/>
          </p:cNvSpPr>
          <p:nvPr>
            <p:ph type="body" sz="quarter" idx="12" hasCustomPrompt="1"/>
          </p:nvPr>
        </p:nvSpPr>
        <p:spPr>
          <a:xfrm>
            <a:off x="7630798" y="2160000"/>
            <a:ext cx="4104000" cy="720000"/>
          </a:xfrm>
          <a:prstGeom prst="rect">
            <a:avLst/>
          </a:prstGeom>
        </p:spPr>
        <p:txBody>
          <a:bodyPr lIns="0" tIns="0" rIns="0" bIns="0"/>
          <a:lstStyle>
            <a:lvl1pPr marL="0" indent="0">
              <a:buFontTx/>
              <a:buNone/>
              <a:defRPr sz="2400" baseline="0">
                <a:solidFill>
                  <a:schemeClr val="bg1"/>
                </a:solidFill>
                <a:latin typeface="Caveat WHH Handschrift" pitchFamily="2" charset="77"/>
              </a:defRPr>
            </a:lvl1pPr>
            <a:lvl2pPr marL="457177" indent="0">
              <a:buFontTx/>
              <a:buNone/>
              <a:defRPr sz="2400" baseline="0">
                <a:solidFill>
                  <a:schemeClr val="bg1"/>
                </a:solidFill>
                <a:latin typeface="Caveat WHH Handschrift" pitchFamily="2" charset="77"/>
              </a:defRPr>
            </a:lvl2pPr>
            <a:lvl3pPr marL="914355" indent="0">
              <a:buFontTx/>
              <a:buNone/>
              <a:defRPr sz="2400" baseline="0">
                <a:solidFill>
                  <a:schemeClr val="bg1"/>
                </a:solidFill>
                <a:latin typeface="Caveat WHH Handschrift" pitchFamily="2" charset="77"/>
              </a:defRPr>
            </a:lvl3pPr>
            <a:lvl4pPr marL="1371532" indent="0">
              <a:buFontTx/>
              <a:buNone/>
              <a:defRPr sz="2400" baseline="0">
                <a:solidFill>
                  <a:schemeClr val="bg1"/>
                </a:solidFill>
                <a:latin typeface="Caveat WHH Handschrift" pitchFamily="2" charset="77"/>
              </a:defRPr>
            </a:lvl4pPr>
            <a:lvl5pPr marL="1828709" indent="0">
              <a:buFontTx/>
              <a:buNone/>
              <a:defRPr sz="2400" baseline="0">
                <a:solidFill>
                  <a:schemeClr val="bg1"/>
                </a:solidFill>
                <a:latin typeface="Caveat WHH Handschrift" pitchFamily="2" charset="77"/>
              </a:defRPr>
            </a:lvl5pPr>
          </a:lstStyle>
          <a:p>
            <a:pPr lvl="0"/>
            <a:r>
              <a:rPr lang="de-DE" err="1"/>
              <a:t>Before</a:t>
            </a:r>
            <a:r>
              <a:rPr lang="de-DE"/>
              <a:t> </a:t>
            </a:r>
            <a:r>
              <a:rPr lang="de-DE" err="1"/>
              <a:t>sharing</a:t>
            </a:r>
            <a:r>
              <a:rPr lang="de-DE"/>
              <a:t> extern </a:t>
            </a:r>
            <a:r>
              <a:rPr lang="de-DE" err="1"/>
              <a:t>please</a:t>
            </a:r>
            <a:r>
              <a:rPr lang="de-DE"/>
              <a:t> save </a:t>
            </a:r>
            <a:r>
              <a:rPr lang="de-DE" err="1"/>
              <a:t>this</a:t>
            </a:r>
            <a:r>
              <a:rPr lang="de-DE"/>
              <a:t> </a:t>
            </a:r>
            <a:r>
              <a:rPr lang="de-DE" err="1"/>
              <a:t>handwritten</a:t>
            </a:r>
            <a:r>
              <a:rPr lang="de-DE"/>
              <a:t> style </a:t>
            </a:r>
            <a:r>
              <a:rPr lang="de-DE" err="1"/>
              <a:t>text</a:t>
            </a:r>
            <a:r>
              <a:rPr lang="de-DE"/>
              <a:t> </a:t>
            </a:r>
            <a:r>
              <a:rPr lang="de-DE" err="1"/>
              <a:t>as</a:t>
            </a:r>
            <a:r>
              <a:rPr lang="de-DE"/>
              <a:t> </a:t>
            </a:r>
            <a:r>
              <a:rPr lang="de-DE" err="1"/>
              <a:t>graphic</a:t>
            </a:r>
            <a:endParaRPr lang="de-DE"/>
          </a:p>
        </p:txBody>
      </p:sp>
      <p:sp>
        <p:nvSpPr>
          <p:cNvPr id="19" name="Textplatzhalter 24">
            <a:extLst>
              <a:ext uri="{FF2B5EF4-FFF2-40B4-BE49-F238E27FC236}">
                <a16:creationId xmlns:a16="http://schemas.microsoft.com/office/drawing/2014/main" id="{820DAEAF-B1E1-E368-5E1E-B4E3184D8D57}"/>
              </a:ext>
            </a:extLst>
          </p:cNvPr>
          <p:cNvSpPr>
            <a:spLocks noGrp="1"/>
          </p:cNvSpPr>
          <p:nvPr>
            <p:ph type="body" sz="quarter" idx="14" hasCustomPrompt="1"/>
          </p:nvPr>
        </p:nvSpPr>
        <p:spPr>
          <a:xfrm>
            <a:off x="7630800" y="3168000"/>
            <a:ext cx="4104000" cy="720000"/>
          </a:xfrm>
          <a:prstGeom prst="rect">
            <a:avLst/>
          </a:prstGeom>
        </p:spPr>
        <p:txBody>
          <a:bodyPr lIns="0" tIns="0" rIns="0" bIns="0"/>
          <a:lstStyle>
            <a:lvl1pPr marL="0" indent="0">
              <a:buFontTx/>
              <a:buNone/>
              <a:defRPr sz="2400" baseline="0">
                <a:solidFill>
                  <a:schemeClr val="bg1"/>
                </a:solidFill>
                <a:latin typeface="Caveat WHH Handschrift" pitchFamily="2" charset="77"/>
              </a:defRPr>
            </a:lvl1pPr>
            <a:lvl2pPr marL="457177" indent="0">
              <a:buFontTx/>
              <a:buNone/>
              <a:defRPr sz="2400" baseline="0">
                <a:solidFill>
                  <a:schemeClr val="bg1"/>
                </a:solidFill>
                <a:latin typeface="Caveat WHH Handschrift" pitchFamily="2" charset="77"/>
              </a:defRPr>
            </a:lvl2pPr>
            <a:lvl3pPr marL="914355" indent="0">
              <a:buFontTx/>
              <a:buNone/>
              <a:defRPr sz="2400" baseline="0">
                <a:solidFill>
                  <a:schemeClr val="bg1"/>
                </a:solidFill>
                <a:latin typeface="Caveat WHH Handschrift" pitchFamily="2" charset="77"/>
              </a:defRPr>
            </a:lvl3pPr>
            <a:lvl4pPr marL="1371532" indent="0">
              <a:buFontTx/>
              <a:buNone/>
              <a:defRPr sz="2400" baseline="0">
                <a:solidFill>
                  <a:schemeClr val="bg1"/>
                </a:solidFill>
                <a:latin typeface="Caveat WHH Handschrift" pitchFamily="2" charset="77"/>
              </a:defRPr>
            </a:lvl4pPr>
            <a:lvl5pPr marL="1828709" indent="0">
              <a:buFontTx/>
              <a:buNone/>
              <a:defRPr sz="2400" baseline="0">
                <a:solidFill>
                  <a:schemeClr val="bg1"/>
                </a:solidFill>
                <a:latin typeface="Caveat WHH Handschrift" pitchFamily="2" charset="77"/>
              </a:defRPr>
            </a:lvl5pPr>
          </a:lstStyle>
          <a:p>
            <a:pPr lvl="0"/>
            <a:r>
              <a:rPr lang="de-DE" err="1"/>
              <a:t>Before</a:t>
            </a:r>
            <a:r>
              <a:rPr lang="de-DE"/>
              <a:t> </a:t>
            </a:r>
            <a:r>
              <a:rPr lang="de-DE" err="1"/>
              <a:t>sharing</a:t>
            </a:r>
            <a:r>
              <a:rPr lang="de-DE"/>
              <a:t> extern </a:t>
            </a:r>
            <a:r>
              <a:rPr lang="de-DE" err="1"/>
              <a:t>please</a:t>
            </a:r>
            <a:r>
              <a:rPr lang="de-DE"/>
              <a:t> save </a:t>
            </a:r>
            <a:r>
              <a:rPr lang="de-DE" err="1"/>
              <a:t>this</a:t>
            </a:r>
            <a:r>
              <a:rPr lang="de-DE"/>
              <a:t> </a:t>
            </a:r>
            <a:r>
              <a:rPr lang="de-DE" err="1"/>
              <a:t>handwritten</a:t>
            </a:r>
            <a:r>
              <a:rPr lang="de-DE"/>
              <a:t> style </a:t>
            </a:r>
            <a:r>
              <a:rPr lang="de-DE" err="1"/>
              <a:t>text</a:t>
            </a:r>
            <a:r>
              <a:rPr lang="de-DE"/>
              <a:t> </a:t>
            </a:r>
            <a:r>
              <a:rPr lang="de-DE" err="1"/>
              <a:t>as</a:t>
            </a:r>
            <a:r>
              <a:rPr lang="de-DE"/>
              <a:t> </a:t>
            </a:r>
            <a:r>
              <a:rPr lang="de-DE" err="1"/>
              <a:t>graphic</a:t>
            </a:r>
            <a:endParaRPr lang="de-DE"/>
          </a:p>
        </p:txBody>
      </p:sp>
      <p:sp>
        <p:nvSpPr>
          <p:cNvPr id="20" name="Textplatzhalter 24">
            <a:extLst>
              <a:ext uri="{FF2B5EF4-FFF2-40B4-BE49-F238E27FC236}">
                <a16:creationId xmlns:a16="http://schemas.microsoft.com/office/drawing/2014/main" id="{569B6FB8-FF64-5D3F-7454-91AE616E131F}"/>
              </a:ext>
            </a:extLst>
          </p:cNvPr>
          <p:cNvSpPr>
            <a:spLocks noGrp="1"/>
          </p:cNvSpPr>
          <p:nvPr>
            <p:ph type="body" sz="quarter" idx="15" hasCustomPrompt="1"/>
          </p:nvPr>
        </p:nvSpPr>
        <p:spPr>
          <a:xfrm>
            <a:off x="7630800" y="4176000"/>
            <a:ext cx="4104000" cy="720000"/>
          </a:xfrm>
          <a:prstGeom prst="rect">
            <a:avLst/>
          </a:prstGeom>
        </p:spPr>
        <p:txBody>
          <a:bodyPr lIns="0" tIns="0" rIns="0" bIns="0"/>
          <a:lstStyle>
            <a:lvl1pPr marL="0" indent="0">
              <a:buFontTx/>
              <a:buNone/>
              <a:defRPr sz="2400" baseline="0">
                <a:solidFill>
                  <a:schemeClr val="bg1"/>
                </a:solidFill>
                <a:latin typeface="Caveat WHH Handschrift" pitchFamily="2" charset="77"/>
              </a:defRPr>
            </a:lvl1pPr>
            <a:lvl2pPr marL="457177" indent="0">
              <a:buFontTx/>
              <a:buNone/>
              <a:defRPr sz="2400" baseline="0">
                <a:solidFill>
                  <a:schemeClr val="bg1"/>
                </a:solidFill>
                <a:latin typeface="Caveat WHH Handschrift" pitchFamily="2" charset="77"/>
              </a:defRPr>
            </a:lvl2pPr>
            <a:lvl3pPr marL="914355" indent="0">
              <a:buFontTx/>
              <a:buNone/>
              <a:defRPr sz="2400" baseline="0">
                <a:solidFill>
                  <a:schemeClr val="bg1"/>
                </a:solidFill>
                <a:latin typeface="Caveat WHH Handschrift" pitchFamily="2" charset="77"/>
              </a:defRPr>
            </a:lvl3pPr>
            <a:lvl4pPr marL="1371532" indent="0">
              <a:buFontTx/>
              <a:buNone/>
              <a:defRPr sz="2400" baseline="0">
                <a:solidFill>
                  <a:schemeClr val="bg1"/>
                </a:solidFill>
                <a:latin typeface="Caveat WHH Handschrift" pitchFamily="2" charset="77"/>
              </a:defRPr>
            </a:lvl4pPr>
            <a:lvl5pPr marL="1828709" indent="0">
              <a:buFontTx/>
              <a:buNone/>
              <a:defRPr sz="2400" baseline="0">
                <a:solidFill>
                  <a:schemeClr val="bg1"/>
                </a:solidFill>
                <a:latin typeface="Caveat WHH Handschrift" pitchFamily="2" charset="77"/>
              </a:defRPr>
            </a:lvl5pPr>
          </a:lstStyle>
          <a:p>
            <a:pPr lvl="0"/>
            <a:r>
              <a:rPr lang="de-DE" err="1"/>
              <a:t>Before</a:t>
            </a:r>
            <a:r>
              <a:rPr lang="de-DE"/>
              <a:t> </a:t>
            </a:r>
            <a:r>
              <a:rPr lang="de-DE" err="1"/>
              <a:t>sharing</a:t>
            </a:r>
            <a:r>
              <a:rPr lang="de-DE"/>
              <a:t> extern </a:t>
            </a:r>
            <a:r>
              <a:rPr lang="de-DE" err="1"/>
              <a:t>please</a:t>
            </a:r>
            <a:r>
              <a:rPr lang="de-DE"/>
              <a:t> save </a:t>
            </a:r>
            <a:r>
              <a:rPr lang="de-DE" err="1"/>
              <a:t>this</a:t>
            </a:r>
            <a:r>
              <a:rPr lang="de-DE"/>
              <a:t> </a:t>
            </a:r>
            <a:r>
              <a:rPr lang="de-DE" err="1"/>
              <a:t>handwritten</a:t>
            </a:r>
            <a:r>
              <a:rPr lang="de-DE"/>
              <a:t> style </a:t>
            </a:r>
            <a:r>
              <a:rPr lang="de-DE" err="1"/>
              <a:t>text</a:t>
            </a:r>
            <a:r>
              <a:rPr lang="de-DE"/>
              <a:t> </a:t>
            </a:r>
            <a:r>
              <a:rPr lang="de-DE" err="1"/>
              <a:t>as</a:t>
            </a:r>
            <a:r>
              <a:rPr lang="de-DE"/>
              <a:t> </a:t>
            </a:r>
            <a:r>
              <a:rPr lang="de-DE" err="1"/>
              <a:t>graphic</a:t>
            </a:r>
            <a:endParaRPr lang="de-DE"/>
          </a:p>
        </p:txBody>
      </p:sp>
      <p:sp>
        <p:nvSpPr>
          <p:cNvPr id="2" name="Titel 1">
            <a:extLst>
              <a:ext uri="{FF2B5EF4-FFF2-40B4-BE49-F238E27FC236}">
                <a16:creationId xmlns:a16="http://schemas.microsoft.com/office/drawing/2014/main" id="{A73C7E7A-46FE-BF5F-E88F-26121B2323A2}"/>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a:t>
            </a:r>
            <a:br>
              <a:rPr lang="de-DE" sz="2800">
                <a:solidFill>
                  <a:srgbClr val="2EAC14"/>
                </a:solidFill>
              </a:rPr>
            </a:br>
            <a:r>
              <a:rPr lang="de-DE" sz="2800">
                <a:solidFill>
                  <a:srgbClr val="2EAC14"/>
                </a:solidFill>
              </a:rPr>
              <a:t>in maximum </a:t>
            </a: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
        <p:nvSpPr>
          <p:cNvPr id="4" name="Textplatzhalter 4">
            <a:extLst>
              <a:ext uri="{FF2B5EF4-FFF2-40B4-BE49-F238E27FC236}">
                <a16:creationId xmlns:a16="http://schemas.microsoft.com/office/drawing/2014/main" id="{A6137803-546B-0F9A-EECC-57D6686D5BD2}"/>
              </a:ext>
            </a:extLst>
          </p:cNvPr>
          <p:cNvSpPr>
            <a:spLocks noGrp="1"/>
          </p:cNvSpPr>
          <p:nvPr>
            <p:ph type="body" sz="quarter" idx="16" hasCustomPrompt="1"/>
          </p:nvPr>
        </p:nvSpPr>
        <p:spPr>
          <a:xfrm>
            <a:off x="468000" y="2267999"/>
            <a:ext cx="5400000" cy="3492000"/>
          </a:xfrm>
          <a:prstGeom prst="rect">
            <a:avLst/>
          </a:prstGeom>
        </p:spPr>
        <p:txBody>
          <a:bodyPr lIns="0" rIns="0" bIns="0"/>
          <a:lstStyle>
            <a:lvl1pPr marL="0" indent="0">
              <a:lnSpc>
                <a:spcPct val="107000"/>
              </a:lnSpc>
              <a:spcBef>
                <a:spcPts val="500"/>
              </a:spcBef>
              <a:buNone/>
              <a:defRPr sz="1600" baseline="0">
                <a:latin typeface="Arial" panose="020B0604020202020204" pitchFamily="34" charset="0"/>
              </a:defRPr>
            </a:lvl1pPr>
          </a:lstStyle>
          <a:p>
            <a:pPr lvl="0"/>
            <a:r>
              <a:rPr lang="de-DE"/>
              <a:t>Insert </a:t>
            </a:r>
            <a:r>
              <a:rPr lang="de-DE" err="1"/>
              <a:t>text</a:t>
            </a:r>
            <a:endParaRPr lang="de-DE"/>
          </a:p>
        </p:txBody>
      </p:sp>
      <p:pic>
        <p:nvPicPr>
          <p:cNvPr id="6" name="Grafik 5">
            <a:extLst>
              <a:ext uri="{FF2B5EF4-FFF2-40B4-BE49-F238E27FC236}">
                <a16:creationId xmlns:a16="http://schemas.microsoft.com/office/drawing/2014/main" id="{DEB05556-8FFB-052A-80CC-1F14B1AB0A24}"/>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9644515" y="468001"/>
            <a:ext cx="2068059" cy="847685"/>
          </a:xfrm>
          <a:prstGeom prst="rect">
            <a:avLst/>
          </a:prstGeom>
          <a:effectLst/>
        </p:spPr>
      </p:pic>
    </p:spTree>
    <p:extLst>
      <p:ext uri="{BB962C8B-B14F-4D97-AF65-F5344CB8AC3E}">
        <p14:creationId xmlns:p14="http://schemas.microsoft.com/office/powerpoint/2010/main" val="2399315077"/>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Slides | side by side 4">
    <p:spTree>
      <p:nvGrpSpPr>
        <p:cNvPr id="1" name=""/>
        <p:cNvGrpSpPr/>
        <p:nvPr/>
      </p:nvGrpSpPr>
      <p:grpSpPr>
        <a:xfrm>
          <a:off x="0" y="0"/>
          <a:ext cx="0" cy="0"/>
          <a:chOff x="0" y="0"/>
          <a:chExt cx="0" cy="0"/>
        </a:xfrm>
      </p:grpSpPr>
      <p:sp>
        <p:nvSpPr>
          <p:cNvPr id="10" name="Freihandform 9">
            <a:extLst>
              <a:ext uri="{FF2B5EF4-FFF2-40B4-BE49-F238E27FC236}">
                <a16:creationId xmlns:a16="http://schemas.microsoft.com/office/drawing/2014/main" id="{8C59A9C9-BCD4-AAEC-B2E5-47DDEAE954EA}"/>
              </a:ext>
            </a:extLst>
          </p:cNvPr>
          <p:cNvSpPr/>
          <p:nvPr userDrawn="1"/>
        </p:nvSpPr>
        <p:spPr>
          <a:xfrm>
            <a:off x="6211814" y="0"/>
            <a:ext cx="5980186" cy="6867292"/>
          </a:xfrm>
          <a:custGeom>
            <a:avLst/>
            <a:gdLst>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600729 w 5987155"/>
              <a:gd name="connsiteY4" fmla="*/ 6750752 h 6893170"/>
              <a:gd name="connsiteX5" fmla="*/ 0 w 5987155"/>
              <a:gd name="connsiteY5" fmla="*/ 3346800 h 6893170"/>
              <a:gd name="connsiteX6" fmla="*/ 445084 w 5987155"/>
              <a:gd name="connsiteY6" fmla="*/ 402843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524529 w 5987155"/>
              <a:gd name="connsiteY4" fmla="*/ 6685438 h 6893170"/>
              <a:gd name="connsiteX5" fmla="*/ 0 w 5987155"/>
              <a:gd name="connsiteY5" fmla="*/ 3346800 h 6893170"/>
              <a:gd name="connsiteX6" fmla="*/ 445084 w 5987155"/>
              <a:gd name="connsiteY6" fmla="*/ 402843 h 6893170"/>
              <a:gd name="connsiteX7" fmla="*/ 581391 w 5987155"/>
              <a:gd name="connsiteY7"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434218 w 5987155"/>
              <a:gd name="connsiteY4" fmla="*/ 6470949 h 6893170"/>
              <a:gd name="connsiteX5" fmla="*/ 0 w 5987155"/>
              <a:gd name="connsiteY5" fmla="*/ 3346800 h 6893170"/>
              <a:gd name="connsiteX6" fmla="*/ 445084 w 5987155"/>
              <a:gd name="connsiteY6" fmla="*/ 402843 h 6893170"/>
              <a:gd name="connsiteX7" fmla="*/ 581391 w 5987155"/>
              <a:gd name="connsiteY7" fmla="*/ 0 h 6893170"/>
              <a:gd name="connsiteX0" fmla="*/ 622466 w 6028230"/>
              <a:gd name="connsiteY0" fmla="*/ 0 h 6893170"/>
              <a:gd name="connsiteX1" fmla="*/ 6028230 w 6028230"/>
              <a:gd name="connsiteY1" fmla="*/ 0 h 6893170"/>
              <a:gd name="connsiteX2" fmla="*/ 6028230 w 6028230"/>
              <a:gd name="connsiteY2" fmla="*/ 6893170 h 6893170"/>
              <a:gd name="connsiteX3" fmla="*/ 697958 w 6028230"/>
              <a:gd name="connsiteY3" fmla="*/ 6893170 h 6893170"/>
              <a:gd name="connsiteX4" fmla="*/ 41075 w 6028230"/>
              <a:gd name="connsiteY4" fmla="*/ 3346800 h 6893170"/>
              <a:gd name="connsiteX5" fmla="*/ 486159 w 6028230"/>
              <a:gd name="connsiteY5" fmla="*/ 402843 h 6893170"/>
              <a:gd name="connsiteX6" fmla="*/ 622466 w 6028230"/>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93170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93170"/>
              <a:gd name="connsiteX1" fmla="*/ 5987155 w 5987155"/>
              <a:gd name="connsiteY1" fmla="*/ 0 h 6893170"/>
              <a:gd name="connsiteX2" fmla="*/ 5987155 w 5987155"/>
              <a:gd name="connsiteY2" fmla="*/ 6893170 h 6893170"/>
              <a:gd name="connsiteX3" fmla="*/ 656883 w 5987155"/>
              <a:gd name="connsiteY3" fmla="*/ 6870592 h 6893170"/>
              <a:gd name="connsiteX4" fmla="*/ 0 w 5987155"/>
              <a:gd name="connsiteY4" fmla="*/ 3346800 h 6893170"/>
              <a:gd name="connsiteX5" fmla="*/ 445084 w 5987155"/>
              <a:gd name="connsiteY5" fmla="*/ 402843 h 6893170"/>
              <a:gd name="connsiteX6" fmla="*/ 581391 w 5987155"/>
              <a:gd name="connsiteY6" fmla="*/ 0 h 6893170"/>
              <a:gd name="connsiteX0" fmla="*/ 581391 w 5987155"/>
              <a:gd name="connsiteY0" fmla="*/ 0 h 6881881"/>
              <a:gd name="connsiteX1" fmla="*/ 5987155 w 5987155"/>
              <a:gd name="connsiteY1" fmla="*/ 0 h 6881881"/>
              <a:gd name="connsiteX2" fmla="*/ 5975866 w 5987155"/>
              <a:gd name="connsiteY2" fmla="*/ 6881881 h 6881881"/>
              <a:gd name="connsiteX3" fmla="*/ 656883 w 5987155"/>
              <a:gd name="connsiteY3" fmla="*/ 6870592 h 6881881"/>
              <a:gd name="connsiteX4" fmla="*/ 0 w 5987155"/>
              <a:gd name="connsiteY4" fmla="*/ 3346800 h 6881881"/>
              <a:gd name="connsiteX5" fmla="*/ 445084 w 5987155"/>
              <a:gd name="connsiteY5" fmla="*/ 402843 h 6881881"/>
              <a:gd name="connsiteX6" fmla="*/ 581391 w 5987155"/>
              <a:gd name="connsiteY6" fmla="*/ 0 h 6881881"/>
              <a:gd name="connsiteX0" fmla="*/ 603513 w 5987155"/>
              <a:gd name="connsiteY0" fmla="*/ 0 h 6896630"/>
              <a:gd name="connsiteX1" fmla="*/ 5987155 w 5987155"/>
              <a:gd name="connsiteY1" fmla="*/ 14749 h 6896630"/>
              <a:gd name="connsiteX2" fmla="*/ 5975866 w 5987155"/>
              <a:gd name="connsiteY2" fmla="*/ 6896630 h 6896630"/>
              <a:gd name="connsiteX3" fmla="*/ 656883 w 5987155"/>
              <a:gd name="connsiteY3" fmla="*/ 6885341 h 6896630"/>
              <a:gd name="connsiteX4" fmla="*/ 0 w 5987155"/>
              <a:gd name="connsiteY4" fmla="*/ 3361549 h 6896630"/>
              <a:gd name="connsiteX5" fmla="*/ 445084 w 5987155"/>
              <a:gd name="connsiteY5" fmla="*/ 417592 h 6896630"/>
              <a:gd name="connsiteX6" fmla="*/ 603513 w 5987155"/>
              <a:gd name="connsiteY6" fmla="*/ 0 h 6896630"/>
              <a:gd name="connsiteX0" fmla="*/ 603513 w 5987155"/>
              <a:gd name="connsiteY0" fmla="*/ 0 h 6896630"/>
              <a:gd name="connsiteX1" fmla="*/ 5987155 w 5987155"/>
              <a:gd name="connsiteY1" fmla="*/ 14749 h 6896630"/>
              <a:gd name="connsiteX2" fmla="*/ 5975866 w 5987155"/>
              <a:gd name="connsiteY2" fmla="*/ 6896630 h 6896630"/>
              <a:gd name="connsiteX3" fmla="*/ 656883 w 5987155"/>
              <a:gd name="connsiteY3" fmla="*/ 6885341 h 6896630"/>
              <a:gd name="connsiteX4" fmla="*/ 0 w 5987155"/>
              <a:gd name="connsiteY4" fmla="*/ 3361549 h 6896630"/>
              <a:gd name="connsiteX5" fmla="*/ 445084 w 5987155"/>
              <a:gd name="connsiteY5" fmla="*/ 417592 h 6896630"/>
              <a:gd name="connsiteX6" fmla="*/ 603513 w 5987155"/>
              <a:gd name="connsiteY6" fmla="*/ 0 h 6896630"/>
              <a:gd name="connsiteX0" fmla="*/ 603524 w 5987166"/>
              <a:gd name="connsiteY0" fmla="*/ 0 h 6896630"/>
              <a:gd name="connsiteX1" fmla="*/ 5987166 w 5987166"/>
              <a:gd name="connsiteY1" fmla="*/ 14749 h 6896630"/>
              <a:gd name="connsiteX2" fmla="*/ 5975877 w 5987166"/>
              <a:gd name="connsiteY2" fmla="*/ 6896630 h 6896630"/>
              <a:gd name="connsiteX3" fmla="*/ 656894 w 5987166"/>
              <a:gd name="connsiteY3" fmla="*/ 6885341 h 6896630"/>
              <a:gd name="connsiteX4" fmla="*/ 11 w 5987166"/>
              <a:gd name="connsiteY4" fmla="*/ 3361549 h 6896630"/>
              <a:gd name="connsiteX5" fmla="*/ 445095 w 5987166"/>
              <a:gd name="connsiteY5" fmla="*/ 417592 h 6896630"/>
              <a:gd name="connsiteX6" fmla="*/ 603524 w 5987166"/>
              <a:gd name="connsiteY6" fmla="*/ 0 h 6896630"/>
              <a:gd name="connsiteX0" fmla="*/ 603524 w 5987166"/>
              <a:gd name="connsiteY0" fmla="*/ 0 h 6896630"/>
              <a:gd name="connsiteX1" fmla="*/ 5987166 w 5987166"/>
              <a:gd name="connsiteY1" fmla="*/ 14749 h 6896630"/>
              <a:gd name="connsiteX2" fmla="*/ 5975877 w 5987166"/>
              <a:gd name="connsiteY2" fmla="*/ 6896630 h 6896630"/>
              <a:gd name="connsiteX3" fmla="*/ 656894 w 5987166"/>
              <a:gd name="connsiteY3" fmla="*/ 6865781 h 6896630"/>
              <a:gd name="connsiteX4" fmla="*/ 11 w 5987166"/>
              <a:gd name="connsiteY4" fmla="*/ 3361549 h 6896630"/>
              <a:gd name="connsiteX5" fmla="*/ 445095 w 5987166"/>
              <a:gd name="connsiteY5" fmla="*/ 417592 h 6896630"/>
              <a:gd name="connsiteX6" fmla="*/ 603524 w 5987166"/>
              <a:gd name="connsiteY6" fmla="*/ 0 h 6896630"/>
              <a:gd name="connsiteX0" fmla="*/ 603524 w 6014996"/>
              <a:gd name="connsiteY0" fmla="*/ 0 h 6865781"/>
              <a:gd name="connsiteX1" fmla="*/ 5987166 w 6014996"/>
              <a:gd name="connsiteY1" fmla="*/ 14749 h 6865781"/>
              <a:gd name="connsiteX2" fmla="*/ 6014996 w 6014996"/>
              <a:gd name="connsiteY2" fmla="*/ 6823283 h 6865781"/>
              <a:gd name="connsiteX3" fmla="*/ 656894 w 6014996"/>
              <a:gd name="connsiteY3" fmla="*/ 6865781 h 6865781"/>
              <a:gd name="connsiteX4" fmla="*/ 11 w 6014996"/>
              <a:gd name="connsiteY4" fmla="*/ 3361549 h 6865781"/>
              <a:gd name="connsiteX5" fmla="*/ 445095 w 6014996"/>
              <a:gd name="connsiteY5" fmla="*/ 417592 h 6865781"/>
              <a:gd name="connsiteX6" fmla="*/ 603524 w 6014996"/>
              <a:gd name="connsiteY6" fmla="*/ 0 h 6865781"/>
              <a:gd name="connsiteX0" fmla="*/ 603524 w 6016315"/>
              <a:gd name="connsiteY0" fmla="*/ 0 h 6865781"/>
              <a:gd name="connsiteX1" fmla="*/ 5987166 w 6016315"/>
              <a:gd name="connsiteY1" fmla="*/ 14749 h 6865781"/>
              <a:gd name="connsiteX2" fmla="*/ 6016315 w 6016315"/>
              <a:gd name="connsiteY2" fmla="*/ 6757759 h 6865781"/>
              <a:gd name="connsiteX3" fmla="*/ 6014996 w 6016315"/>
              <a:gd name="connsiteY3" fmla="*/ 6823283 h 6865781"/>
              <a:gd name="connsiteX4" fmla="*/ 656894 w 6016315"/>
              <a:gd name="connsiteY4" fmla="*/ 6865781 h 6865781"/>
              <a:gd name="connsiteX5" fmla="*/ 11 w 6016315"/>
              <a:gd name="connsiteY5" fmla="*/ 3361549 h 6865781"/>
              <a:gd name="connsiteX6" fmla="*/ 445095 w 6016315"/>
              <a:gd name="connsiteY6" fmla="*/ 417592 h 6865781"/>
              <a:gd name="connsiteX7" fmla="*/ 603524 w 6016315"/>
              <a:gd name="connsiteY7" fmla="*/ 0 h 6865781"/>
              <a:gd name="connsiteX0" fmla="*/ 603524 w 6016315"/>
              <a:gd name="connsiteY0" fmla="*/ 0 h 6867292"/>
              <a:gd name="connsiteX1" fmla="*/ 5987166 w 6016315"/>
              <a:gd name="connsiteY1" fmla="*/ 14749 h 6867292"/>
              <a:gd name="connsiteX2" fmla="*/ 6016315 w 6016315"/>
              <a:gd name="connsiteY2" fmla="*/ 6757759 h 6867292"/>
              <a:gd name="connsiteX3" fmla="*/ 5995437 w 6016315"/>
              <a:gd name="connsiteY3" fmla="*/ 6867292 h 6867292"/>
              <a:gd name="connsiteX4" fmla="*/ 656894 w 6016315"/>
              <a:gd name="connsiteY4" fmla="*/ 6865781 h 6867292"/>
              <a:gd name="connsiteX5" fmla="*/ 11 w 6016315"/>
              <a:gd name="connsiteY5" fmla="*/ 3361549 h 6867292"/>
              <a:gd name="connsiteX6" fmla="*/ 445095 w 6016315"/>
              <a:gd name="connsiteY6" fmla="*/ 417592 h 6867292"/>
              <a:gd name="connsiteX7" fmla="*/ 603524 w 6016315"/>
              <a:gd name="connsiteY7" fmla="*/ 0 h 6867292"/>
              <a:gd name="connsiteX0" fmla="*/ 603524 w 6661440"/>
              <a:gd name="connsiteY0" fmla="*/ 0 h 6867292"/>
              <a:gd name="connsiteX1" fmla="*/ 5987166 w 6661440"/>
              <a:gd name="connsiteY1" fmla="*/ 14749 h 6867292"/>
              <a:gd name="connsiteX2" fmla="*/ 5995437 w 6661440"/>
              <a:gd name="connsiteY2" fmla="*/ 6867292 h 6867292"/>
              <a:gd name="connsiteX3" fmla="*/ 656894 w 6661440"/>
              <a:gd name="connsiteY3" fmla="*/ 6865781 h 6867292"/>
              <a:gd name="connsiteX4" fmla="*/ 11 w 6661440"/>
              <a:gd name="connsiteY4" fmla="*/ 3361549 h 6867292"/>
              <a:gd name="connsiteX5" fmla="*/ 445095 w 6661440"/>
              <a:gd name="connsiteY5" fmla="*/ 417592 h 6867292"/>
              <a:gd name="connsiteX6" fmla="*/ 603524 w 6661440"/>
              <a:gd name="connsiteY6" fmla="*/ 0 h 6867292"/>
              <a:gd name="connsiteX0" fmla="*/ 603524 w 6651766"/>
              <a:gd name="connsiteY0" fmla="*/ 0 h 6867292"/>
              <a:gd name="connsiteX1" fmla="*/ 5967607 w 6651766"/>
              <a:gd name="connsiteY1" fmla="*/ 9859 h 6867292"/>
              <a:gd name="connsiteX2" fmla="*/ 5995437 w 6651766"/>
              <a:gd name="connsiteY2" fmla="*/ 6867292 h 6867292"/>
              <a:gd name="connsiteX3" fmla="*/ 656894 w 6651766"/>
              <a:gd name="connsiteY3" fmla="*/ 6865781 h 6867292"/>
              <a:gd name="connsiteX4" fmla="*/ 11 w 6651766"/>
              <a:gd name="connsiteY4" fmla="*/ 3361549 h 6867292"/>
              <a:gd name="connsiteX5" fmla="*/ 445095 w 6651766"/>
              <a:gd name="connsiteY5" fmla="*/ 417592 h 6867292"/>
              <a:gd name="connsiteX6" fmla="*/ 603524 w 6651766"/>
              <a:gd name="connsiteY6" fmla="*/ 0 h 6867292"/>
              <a:gd name="connsiteX0" fmla="*/ 603524 w 6388267"/>
              <a:gd name="connsiteY0" fmla="*/ 0 h 6867292"/>
              <a:gd name="connsiteX1" fmla="*/ 5967607 w 6388267"/>
              <a:gd name="connsiteY1" fmla="*/ 9859 h 6867292"/>
              <a:gd name="connsiteX2" fmla="*/ 5995437 w 6388267"/>
              <a:gd name="connsiteY2" fmla="*/ 6867292 h 6867292"/>
              <a:gd name="connsiteX3" fmla="*/ 656894 w 6388267"/>
              <a:gd name="connsiteY3" fmla="*/ 6865781 h 6867292"/>
              <a:gd name="connsiteX4" fmla="*/ 11 w 6388267"/>
              <a:gd name="connsiteY4" fmla="*/ 3361549 h 6867292"/>
              <a:gd name="connsiteX5" fmla="*/ 445095 w 6388267"/>
              <a:gd name="connsiteY5" fmla="*/ 417592 h 6867292"/>
              <a:gd name="connsiteX6" fmla="*/ 603524 w 6388267"/>
              <a:gd name="connsiteY6" fmla="*/ 0 h 6867292"/>
              <a:gd name="connsiteX0" fmla="*/ 603524 w 5995437"/>
              <a:gd name="connsiteY0" fmla="*/ 0 h 6867292"/>
              <a:gd name="connsiteX1" fmla="*/ 5967607 w 5995437"/>
              <a:gd name="connsiteY1" fmla="*/ 9859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24 w 6004054"/>
              <a:gd name="connsiteY0" fmla="*/ 0 h 6867292"/>
              <a:gd name="connsiteX1" fmla="*/ 5967607 w 6004054"/>
              <a:gd name="connsiteY1" fmla="*/ 9859 h 6867292"/>
              <a:gd name="connsiteX2" fmla="*/ 5995437 w 6004054"/>
              <a:gd name="connsiteY2" fmla="*/ 6867292 h 6867292"/>
              <a:gd name="connsiteX3" fmla="*/ 656894 w 6004054"/>
              <a:gd name="connsiteY3" fmla="*/ 6865781 h 6867292"/>
              <a:gd name="connsiteX4" fmla="*/ 11 w 6004054"/>
              <a:gd name="connsiteY4" fmla="*/ 3361549 h 6867292"/>
              <a:gd name="connsiteX5" fmla="*/ 445095 w 6004054"/>
              <a:gd name="connsiteY5" fmla="*/ 417592 h 6867292"/>
              <a:gd name="connsiteX6" fmla="*/ 603524 w 6004054"/>
              <a:gd name="connsiteY6" fmla="*/ 0 h 6867292"/>
              <a:gd name="connsiteX0" fmla="*/ 603524 w 6006120"/>
              <a:gd name="connsiteY0" fmla="*/ 0 h 6867292"/>
              <a:gd name="connsiteX1" fmla="*/ 5977386 w 6006120"/>
              <a:gd name="connsiteY1" fmla="*/ 14748 h 6867292"/>
              <a:gd name="connsiteX2" fmla="*/ 5995437 w 6006120"/>
              <a:gd name="connsiteY2" fmla="*/ 6867292 h 6867292"/>
              <a:gd name="connsiteX3" fmla="*/ 656894 w 6006120"/>
              <a:gd name="connsiteY3" fmla="*/ 6865781 h 6867292"/>
              <a:gd name="connsiteX4" fmla="*/ 11 w 6006120"/>
              <a:gd name="connsiteY4" fmla="*/ 3361549 h 6867292"/>
              <a:gd name="connsiteX5" fmla="*/ 445095 w 6006120"/>
              <a:gd name="connsiteY5" fmla="*/ 417592 h 6867292"/>
              <a:gd name="connsiteX6" fmla="*/ 603524 w 6006120"/>
              <a:gd name="connsiteY6" fmla="*/ 0 h 6867292"/>
              <a:gd name="connsiteX0" fmla="*/ 603524 w 5997658"/>
              <a:gd name="connsiteY0" fmla="*/ 0 h 6867292"/>
              <a:gd name="connsiteX1" fmla="*/ 5977386 w 5997658"/>
              <a:gd name="connsiteY1" fmla="*/ 14748 h 6867292"/>
              <a:gd name="connsiteX2" fmla="*/ 5995437 w 5997658"/>
              <a:gd name="connsiteY2" fmla="*/ 6867292 h 6867292"/>
              <a:gd name="connsiteX3" fmla="*/ 656894 w 5997658"/>
              <a:gd name="connsiteY3" fmla="*/ 6865781 h 6867292"/>
              <a:gd name="connsiteX4" fmla="*/ 11 w 5997658"/>
              <a:gd name="connsiteY4" fmla="*/ 3361549 h 6867292"/>
              <a:gd name="connsiteX5" fmla="*/ 445095 w 5997658"/>
              <a:gd name="connsiteY5" fmla="*/ 417592 h 6867292"/>
              <a:gd name="connsiteX6" fmla="*/ 603524 w 5997658"/>
              <a:gd name="connsiteY6" fmla="*/ 0 h 6867292"/>
              <a:gd name="connsiteX0" fmla="*/ 603524 w 6002268"/>
              <a:gd name="connsiteY0" fmla="*/ 0 h 6867292"/>
              <a:gd name="connsiteX1" fmla="*/ 5977386 w 6002268"/>
              <a:gd name="connsiteY1" fmla="*/ 14748 h 6867292"/>
              <a:gd name="connsiteX2" fmla="*/ 5995437 w 6002268"/>
              <a:gd name="connsiteY2" fmla="*/ 6867292 h 6867292"/>
              <a:gd name="connsiteX3" fmla="*/ 656894 w 6002268"/>
              <a:gd name="connsiteY3" fmla="*/ 6865781 h 6867292"/>
              <a:gd name="connsiteX4" fmla="*/ 11 w 6002268"/>
              <a:gd name="connsiteY4" fmla="*/ 3361549 h 6867292"/>
              <a:gd name="connsiteX5" fmla="*/ 445095 w 6002268"/>
              <a:gd name="connsiteY5" fmla="*/ 417592 h 6867292"/>
              <a:gd name="connsiteX6" fmla="*/ 603524 w 6002268"/>
              <a:gd name="connsiteY6" fmla="*/ 0 h 6867292"/>
              <a:gd name="connsiteX0" fmla="*/ 603524 w 5995437"/>
              <a:gd name="connsiteY0" fmla="*/ 0 h 6867292"/>
              <a:gd name="connsiteX1" fmla="*/ 5977386 w 5995437"/>
              <a:gd name="connsiteY1" fmla="*/ 14748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24 w 5995437"/>
              <a:gd name="connsiteY0" fmla="*/ 0 h 6867292"/>
              <a:gd name="connsiteX1" fmla="*/ 5977386 w 5995437"/>
              <a:gd name="connsiteY1" fmla="*/ 14748 h 6867292"/>
              <a:gd name="connsiteX2" fmla="*/ 5995437 w 5995437"/>
              <a:gd name="connsiteY2" fmla="*/ 6867292 h 6867292"/>
              <a:gd name="connsiteX3" fmla="*/ 656894 w 5995437"/>
              <a:gd name="connsiteY3" fmla="*/ 6865781 h 6867292"/>
              <a:gd name="connsiteX4" fmla="*/ 11 w 5995437"/>
              <a:gd name="connsiteY4" fmla="*/ 3361549 h 6867292"/>
              <a:gd name="connsiteX5" fmla="*/ 445095 w 5995437"/>
              <a:gd name="connsiteY5" fmla="*/ 417592 h 6867292"/>
              <a:gd name="connsiteX6" fmla="*/ 603524 w 5995437"/>
              <a:gd name="connsiteY6" fmla="*/ 0 h 6867292"/>
              <a:gd name="connsiteX0" fmla="*/ 603535 w 5995448"/>
              <a:gd name="connsiteY0" fmla="*/ 0 h 6881021"/>
              <a:gd name="connsiteX1" fmla="*/ 5977397 w 5995448"/>
              <a:gd name="connsiteY1" fmla="*/ 14748 h 6881021"/>
              <a:gd name="connsiteX2" fmla="*/ 5995448 w 5995448"/>
              <a:gd name="connsiteY2" fmla="*/ 6867292 h 6881021"/>
              <a:gd name="connsiteX3" fmla="*/ 580705 w 5995448"/>
              <a:gd name="connsiteY3" fmla="*/ 6881021 h 6881021"/>
              <a:gd name="connsiteX4" fmla="*/ 22 w 5995448"/>
              <a:gd name="connsiteY4" fmla="*/ 3361549 h 6881021"/>
              <a:gd name="connsiteX5" fmla="*/ 445106 w 5995448"/>
              <a:gd name="connsiteY5" fmla="*/ 417592 h 6881021"/>
              <a:gd name="connsiteX6" fmla="*/ 603535 w 5995448"/>
              <a:gd name="connsiteY6" fmla="*/ 0 h 6881021"/>
              <a:gd name="connsiteX0" fmla="*/ 603523 w 5995436"/>
              <a:gd name="connsiteY0" fmla="*/ 0 h 6896261"/>
              <a:gd name="connsiteX1" fmla="*/ 5977385 w 5995436"/>
              <a:gd name="connsiteY1" fmla="*/ 14748 h 6896261"/>
              <a:gd name="connsiteX2" fmla="*/ 5995436 w 5995436"/>
              <a:gd name="connsiteY2" fmla="*/ 6867292 h 6896261"/>
              <a:gd name="connsiteX3" fmla="*/ 702613 w 5995436"/>
              <a:gd name="connsiteY3" fmla="*/ 6896261 h 6896261"/>
              <a:gd name="connsiteX4" fmla="*/ 10 w 5995436"/>
              <a:gd name="connsiteY4" fmla="*/ 3361549 h 6896261"/>
              <a:gd name="connsiteX5" fmla="*/ 445094 w 5995436"/>
              <a:gd name="connsiteY5" fmla="*/ 417592 h 6896261"/>
              <a:gd name="connsiteX6" fmla="*/ 603523 w 5995436"/>
              <a:gd name="connsiteY6" fmla="*/ 0 h 6896261"/>
              <a:gd name="connsiteX0" fmla="*/ 603527 w 5995440"/>
              <a:gd name="connsiteY0" fmla="*/ 0 h 6867292"/>
              <a:gd name="connsiteX1" fmla="*/ 5977389 w 5995440"/>
              <a:gd name="connsiteY1" fmla="*/ 14748 h 6867292"/>
              <a:gd name="connsiteX2" fmla="*/ 5995440 w 5995440"/>
              <a:gd name="connsiteY2" fmla="*/ 6867292 h 6867292"/>
              <a:gd name="connsiteX3" fmla="*/ 626417 w 5995440"/>
              <a:gd name="connsiteY3" fmla="*/ 6865781 h 6867292"/>
              <a:gd name="connsiteX4" fmla="*/ 14 w 5995440"/>
              <a:gd name="connsiteY4" fmla="*/ 3361549 h 6867292"/>
              <a:gd name="connsiteX5" fmla="*/ 445098 w 5995440"/>
              <a:gd name="connsiteY5" fmla="*/ 417592 h 6867292"/>
              <a:gd name="connsiteX6" fmla="*/ 603527 w 5995440"/>
              <a:gd name="connsiteY6" fmla="*/ 0 h 6867292"/>
              <a:gd name="connsiteX0" fmla="*/ 588290 w 5980203"/>
              <a:gd name="connsiteY0" fmla="*/ 0 h 6867292"/>
              <a:gd name="connsiteX1" fmla="*/ 5962152 w 5980203"/>
              <a:gd name="connsiteY1" fmla="*/ 14748 h 6867292"/>
              <a:gd name="connsiteX2" fmla="*/ 5980203 w 5980203"/>
              <a:gd name="connsiteY2" fmla="*/ 6867292 h 6867292"/>
              <a:gd name="connsiteX3" fmla="*/ 611180 w 5980203"/>
              <a:gd name="connsiteY3" fmla="*/ 6865781 h 6867292"/>
              <a:gd name="connsiteX4" fmla="*/ 17 w 5980203"/>
              <a:gd name="connsiteY4" fmla="*/ 3483469 h 6867292"/>
              <a:gd name="connsiteX5" fmla="*/ 429861 w 5980203"/>
              <a:gd name="connsiteY5" fmla="*/ 417592 h 6867292"/>
              <a:gd name="connsiteX6" fmla="*/ 588290 w 5980203"/>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 name="connsiteX0" fmla="*/ 588273 w 5980186"/>
              <a:gd name="connsiteY0" fmla="*/ 0 h 6867292"/>
              <a:gd name="connsiteX1" fmla="*/ 5962135 w 5980186"/>
              <a:gd name="connsiteY1" fmla="*/ 14748 h 6867292"/>
              <a:gd name="connsiteX2" fmla="*/ 5980186 w 5980186"/>
              <a:gd name="connsiteY2" fmla="*/ 6867292 h 6867292"/>
              <a:gd name="connsiteX3" fmla="*/ 611163 w 5980186"/>
              <a:gd name="connsiteY3" fmla="*/ 6865781 h 6867292"/>
              <a:gd name="connsiteX4" fmla="*/ 0 w 5980186"/>
              <a:gd name="connsiteY4" fmla="*/ 3483469 h 6867292"/>
              <a:gd name="connsiteX5" fmla="*/ 429844 w 5980186"/>
              <a:gd name="connsiteY5" fmla="*/ 417592 h 6867292"/>
              <a:gd name="connsiteX6" fmla="*/ 588273 w 5980186"/>
              <a:gd name="connsiteY6" fmla="*/ 0 h 686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0186" h="6867292">
                <a:moveTo>
                  <a:pt x="588273" y="0"/>
                </a:moveTo>
                <a:lnTo>
                  <a:pt x="5962135" y="14748"/>
                </a:lnTo>
                <a:cubicBezTo>
                  <a:pt x="5961056" y="1413570"/>
                  <a:pt x="5973724" y="6801216"/>
                  <a:pt x="5980186" y="6867292"/>
                </a:cubicBezTo>
                <a:lnTo>
                  <a:pt x="611163" y="6865781"/>
                </a:lnTo>
                <a:cubicBezTo>
                  <a:pt x="107285" y="5680779"/>
                  <a:pt x="59389" y="4967821"/>
                  <a:pt x="0" y="3483469"/>
                </a:cubicBezTo>
                <a:cubicBezTo>
                  <a:pt x="45720" y="2138251"/>
                  <a:pt x="140586" y="1347587"/>
                  <a:pt x="429844" y="417592"/>
                </a:cubicBezTo>
                <a:lnTo>
                  <a:pt x="58827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4400"/>
          </a:p>
        </p:txBody>
      </p:sp>
      <p:sp>
        <p:nvSpPr>
          <p:cNvPr id="3" name="Fußzeilenplatzhalter 2">
            <a:extLst>
              <a:ext uri="{FF2B5EF4-FFF2-40B4-BE49-F238E27FC236}">
                <a16:creationId xmlns:a16="http://schemas.microsoft.com/office/drawing/2014/main" id="{6F9A406F-BE9C-2F59-4C1A-D050CA646708}"/>
              </a:ext>
            </a:extLst>
          </p:cNvPr>
          <p:cNvSpPr>
            <a:spLocks noGrp="1"/>
          </p:cNvSpPr>
          <p:nvPr>
            <p:ph type="ftr" sz="quarter" idx="10"/>
          </p:nvPr>
        </p:nvSpPr>
        <p:spPr>
          <a:xfrm>
            <a:off x="1080000" y="6192000"/>
            <a:ext cx="4788000" cy="360000"/>
          </a:xfrm>
        </p:spPr>
        <p:txBody>
          <a:bodyPr/>
          <a:lstStyle/>
          <a:p>
            <a:r>
              <a:rPr lang="de-DE"/>
              <a:t>Communities leading the way to end malnutrition</a:t>
            </a:r>
          </a:p>
        </p:txBody>
      </p:sp>
      <p:sp>
        <p:nvSpPr>
          <p:cNvPr id="8" name="Textplatzhalter 11">
            <a:extLst>
              <a:ext uri="{FF2B5EF4-FFF2-40B4-BE49-F238E27FC236}">
                <a16:creationId xmlns:a16="http://schemas.microsoft.com/office/drawing/2014/main" id="{29D9184C-0B6F-B7D4-7B56-6D1F87256898}"/>
              </a:ext>
            </a:extLst>
          </p:cNvPr>
          <p:cNvSpPr>
            <a:spLocks noGrp="1"/>
          </p:cNvSpPr>
          <p:nvPr>
            <p:ph type="body" sz="quarter" idx="13" hasCustomPrompt="1"/>
          </p:nvPr>
        </p:nvSpPr>
        <p:spPr>
          <a:xfrm>
            <a:off x="468312" y="1512000"/>
            <a:ext cx="5400000" cy="360000"/>
          </a:xfrm>
          <a:prstGeom prst="rect">
            <a:avLst/>
          </a:prstGeom>
        </p:spPr>
        <p:txBody>
          <a:bodyPr lIns="0" tIns="0" rIns="0" bIns="0"/>
          <a:lstStyle>
            <a:lvl1pPr marL="0" indent="0">
              <a:lnSpc>
                <a:spcPts val="2600"/>
              </a:lnSpc>
              <a:buNone/>
              <a:defRPr sz="20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21" name="Textplatzhalter 4">
            <a:extLst>
              <a:ext uri="{FF2B5EF4-FFF2-40B4-BE49-F238E27FC236}">
                <a16:creationId xmlns:a16="http://schemas.microsoft.com/office/drawing/2014/main" id="{7AA67752-46A9-DB9D-AFE7-A2AE6010FA21}"/>
              </a:ext>
            </a:extLst>
          </p:cNvPr>
          <p:cNvSpPr>
            <a:spLocks noGrp="1"/>
          </p:cNvSpPr>
          <p:nvPr>
            <p:ph type="body" sz="quarter" idx="16" hasCustomPrompt="1"/>
          </p:nvPr>
        </p:nvSpPr>
        <p:spPr>
          <a:xfrm>
            <a:off x="468000" y="2484000"/>
            <a:ext cx="5400000" cy="2520000"/>
          </a:xfrm>
          <a:prstGeom prst="rect">
            <a:avLst/>
          </a:prstGeom>
        </p:spPr>
        <p:txBody>
          <a:bodyPr lIns="0" rIns="0" bIns="0" anchor="t" anchorCtr="0"/>
          <a:lstStyle>
            <a:lvl1pPr marL="0" indent="0">
              <a:lnSpc>
                <a:spcPct val="107000"/>
              </a:lnSpc>
              <a:spcBef>
                <a:spcPts val="500"/>
              </a:spcBef>
              <a:buNone/>
              <a:defRPr sz="1600" baseline="0">
                <a:latin typeface="Arial" panose="020B0604020202020204" pitchFamily="34" charset="0"/>
              </a:defRPr>
            </a:lvl1pPr>
          </a:lstStyle>
          <a:p>
            <a:pPr lvl="0"/>
            <a:r>
              <a:rPr lang="de-DE"/>
              <a:t>Insert </a:t>
            </a:r>
            <a:r>
              <a:rPr lang="de-DE" err="1"/>
              <a:t>text</a:t>
            </a:r>
            <a:endParaRPr lang="de-DE"/>
          </a:p>
        </p:txBody>
      </p:sp>
      <p:sp>
        <p:nvSpPr>
          <p:cNvPr id="4" name="Textplatzhalter 9">
            <a:extLst>
              <a:ext uri="{FF2B5EF4-FFF2-40B4-BE49-F238E27FC236}">
                <a16:creationId xmlns:a16="http://schemas.microsoft.com/office/drawing/2014/main" id="{30FC982E-EBD9-B28D-03C7-068187789763}"/>
              </a:ext>
            </a:extLst>
          </p:cNvPr>
          <p:cNvSpPr>
            <a:spLocks noGrp="1"/>
          </p:cNvSpPr>
          <p:nvPr>
            <p:ph type="body" sz="quarter" idx="17" hasCustomPrompt="1"/>
          </p:nvPr>
        </p:nvSpPr>
        <p:spPr>
          <a:xfrm>
            <a:off x="6696000" y="2719434"/>
            <a:ext cx="5040000" cy="1655325"/>
          </a:xfrm>
          <a:prstGeom prst="rect">
            <a:avLst/>
          </a:prstGeom>
        </p:spPr>
        <p:txBody>
          <a:bodyPr/>
          <a:lstStyle>
            <a:lvl1pPr marL="0" indent="0" algn="ctr">
              <a:lnSpc>
                <a:spcPts val="3840"/>
              </a:lnSpc>
              <a:buNone/>
              <a:defRPr sz="3200" baseline="0">
                <a:solidFill>
                  <a:schemeClr val="bg1"/>
                </a:solidFill>
                <a:latin typeface="Caveat WHH Handschrift" pitchFamily="2" charset="77"/>
              </a:defRPr>
            </a:lvl1pPr>
            <a:lvl2pPr marL="457177" indent="0">
              <a:buNone/>
              <a:defRPr sz="2400" baseline="0">
                <a:solidFill>
                  <a:srgbClr val="2EAC14"/>
                </a:solidFill>
                <a:latin typeface="Caveat WHH Handschrift" pitchFamily="2" charset="77"/>
              </a:defRPr>
            </a:lvl2pPr>
            <a:lvl3pPr marL="914355" indent="0">
              <a:buNone/>
              <a:defRPr sz="2400" baseline="0">
                <a:solidFill>
                  <a:srgbClr val="2EAC14"/>
                </a:solidFill>
                <a:latin typeface="Caveat WHH Handschrift" pitchFamily="2" charset="77"/>
              </a:defRPr>
            </a:lvl3pPr>
            <a:lvl4pPr marL="1371532" indent="0">
              <a:buNone/>
              <a:defRPr sz="2400" baseline="0">
                <a:solidFill>
                  <a:srgbClr val="2EAC14"/>
                </a:solidFill>
                <a:latin typeface="Caveat WHH Handschrift" pitchFamily="2" charset="77"/>
              </a:defRPr>
            </a:lvl4pPr>
            <a:lvl5pPr marL="1828709" indent="0">
              <a:buNone/>
              <a:defRPr sz="2400" baseline="0">
                <a:solidFill>
                  <a:srgbClr val="2EAC14"/>
                </a:solidFill>
                <a:latin typeface="Caveat WHH Handschrift" pitchFamily="2" charset="77"/>
              </a:defRPr>
            </a:lvl5pPr>
          </a:lstStyle>
          <a:p>
            <a:pPr marL="0" marR="0" lvl="0" indent="0" algn="ctr" defTabSz="914355" rtl="0" eaLnBrk="1" fontAlgn="auto" latinLnBrk="0" hangingPunct="1">
              <a:lnSpc>
                <a:spcPts val="3840"/>
              </a:lnSpc>
              <a:spcBef>
                <a:spcPts val="1000"/>
              </a:spcBef>
              <a:spcAft>
                <a:spcPts val="0"/>
              </a:spcAft>
              <a:buClrTx/>
              <a:buSzTx/>
              <a:buFont typeface="Arial" panose="020B0604020202020204" pitchFamily="34" charset="0"/>
              <a:buNone/>
              <a:tabLst/>
              <a:defRPr/>
            </a:pPr>
            <a:r>
              <a:rPr lang="de-DE"/>
              <a:t>„</a:t>
            </a:r>
            <a:r>
              <a:rPr lang="de-DE" err="1"/>
              <a:t>Before</a:t>
            </a:r>
            <a:r>
              <a:rPr lang="de-DE"/>
              <a:t> </a:t>
            </a:r>
            <a:r>
              <a:rPr lang="de-DE" err="1"/>
              <a:t>sharing</a:t>
            </a:r>
            <a:r>
              <a:rPr lang="de-DE"/>
              <a:t> </a:t>
            </a:r>
            <a:r>
              <a:rPr lang="de-DE" err="1"/>
              <a:t>please</a:t>
            </a:r>
            <a:r>
              <a:rPr lang="de-DE"/>
              <a:t> save </a:t>
            </a:r>
            <a:br>
              <a:rPr lang="de-DE"/>
            </a:br>
            <a:r>
              <a:rPr lang="de-DE" err="1"/>
              <a:t>this</a:t>
            </a:r>
            <a:r>
              <a:rPr lang="de-DE"/>
              <a:t> </a:t>
            </a:r>
            <a:r>
              <a:rPr lang="de-DE" err="1"/>
              <a:t>handwritten</a:t>
            </a:r>
            <a:r>
              <a:rPr lang="de-DE"/>
              <a:t> style </a:t>
            </a:r>
            <a:r>
              <a:rPr lang="de-DE" err="1"/>
              <a:t>text</a:t>
            </a:r>
            <a:r>
              <a:rPr lang="de-DE"/>
              <a:t> </a:t>
            </a:r>
            <a:br>
              <a:rPr lang="de-DE"/>
            </a:br>
            <a:r>
              <a:rPr lang="de-DE" err="1"/>
              <a:t>as</a:t>
            </a:r>
            <a:r>
              <a:rPr lang="de-DE"/>
              <a:t> </a:t>
            </a:r>
            <a:r>
              <a:rPr lang="de-DE" err="1"/>
              <a:t>graphic</a:t>
            </a:r>
            <a:r>
              <a:rPr lang="de-DE"/>
              <a:t>“</a:t>
            </a:r>
          </a:p>
        </p:txBody>
      </p:sp>
      <p:sp>
        <p:nvSpPr>
          <p:cNvPr id="5" name="Textplatzhalter 12">
            <a:extLst>
              <a:ext uri="{FF2B5EF4-FFF2-40B4-BE49-F238E27FC236}">
                <a16:creationId xmlns:a16="http://schemas.microsoft.com/office/drawing/2014/main" id="{DB07D28E-69E1-8CF2-3789-ADB7EF4D4506}"/>
              </a:ext>
            </a:extLst>
          </p:cNvPr>
          <p:cNvSpPr>
            <a:spLocks noGrp="1"/>
          </p:cNvSpPr>
          <p:nvPr>
            <p:ph type="body" sz="quarter" idx="18" hasCustomPrompt="1"/>
          </p:nvPr>
        </p:nvSpPr>
        <p:spPr>
          <a:xfrm>
            <a:off x="6696075" y="4517635"/>
            <a:ext cx="5027613" cy="271463"/>
          </a:xfrm>
          <a:prstGeom prst="rect">
            <a:avLst/>
          </a:prstGeom>
        </p:spPr>
        <p:txBody>
          <a:bodyPr/>
          <a:lstStyle>
            <a:lvl1pPr marL="0" indent="0" algn="ctr">
              <a:buNone/>
              <a:defRPr sz="1200" baseline="0">
                <a:solidFill>
                  <a:schemeClr val="bg1"/>
                </a:solidFill>
                <a:latin typeface="+mn-lt"/>
              </a:defRPr>
            </a:lvl1pPr>
            <a:lvl2pPr marL="457177" indent="0">
              <a:buNone/>
              <a:defRPr sz="1200" baseline="0">
                <a:latin typeface="Arial" panose="020B0604020202020204" pitchFamily="34" charset="0"/>
              </a:defRPr>
            </a:lvl2pPr>
            <a:lvl3pPr marL="914355" indent="0">
              <a:buNone/>
              <a:defRPr sz="1200" baseline="0">
                <a:latin typeface="Arial" panose="020B0604020202020204" pitchFamily="34" charset="0"/>
              </a:defRPr>
            </a:lvl3pPr>
            <a:lvl4pPr marL="1371532" indent="0">
              <a:buNone/>
              <a:defRPr sz="1200" baseline="0">
                <a:latin typeface="Arial" panose="020B0604020202020204" pitchFamily="34" charset="0"/>
              </a:defRPr>
            </a:lvl4pPr>
            <a:lvl5pPr marL="1828709" indent="0">
              <a:buNone/>
              <a:defRPr sz="1200" baseline="0">
                <a:latin typeface="Arial" panose="020B0604020202020204" pitchFamily="34" charset="0"/>
              </a:defRPr>
            </a:lvl5pPr>
          </a:lstStyle>
          <a:p>
            <a:pPr lvl="0"/>
            <a:r>
              <a:rPr lang="de-DE"/>
              <a:t>First </a:t>
            </a:r>
            <a:r>
              <a:rPr lang="de-DE" err="1"/>
              <a:t>name</a:t>
            </a:r>
            <a:r>
              <a:rPr lang="de-DE"/>
              <a:t> </a:t>
            </a:r>
            <a:r>
              <a:rPr lang="de-DE" err="1"/>
              <a:t>Surname</a:t>
            </a:r>
            <a:r>
              <a:rPr lang="de-DE"/>
              <a:t>, Position</a:t>
            </a:r>
          </a:p>
        </p:txBody>
      </p:sp>
      <p:sp>
        <p:nvSpPr>
          <p:cNvPr id="2" name="Titel 1">
            <a:extLst>
              <a:ext uri="{FF2B5EF4-FFF2-40B4-BE49-F238E27FC236}">
                <a16:creationId xmlns:a16="http://schemas.microsoft.com/office/drawing/2014/main" id="{35ED3AFD-80C5-DA04-6C97-08FB8D311B9A}"/>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a:t>
            </a:r>
            <a:br>
              <a:rPr lang="de-DE" sz="2800">
                <a:solidFill>
                  <a:srgbClr val="2EAC14"/>
                </a:solidFill>
              </a:rPr>
            </a:br>
            <a:r>
              <a:rPr lang="de-DE" sz="2800">
                <a:solidFill>
                  <a:srgbClr val="2EAC14"/>
                </a:solidFill>
              </a:rPr>
              <a:t>in maximum </a:t>
            </a: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pic>
        <p:nvPicPr>
          <p:cNvPr id="6" name="Grafik 5">
            <a:extLst>
              <a:ext uri="{FF2B5EF4-FFF2-40B4-BE49-F238E27FC236}">
                <a16:creationId xmlns:a16="http://schemas.microsoft.com/office/drawing/2014/main" id="{2DC031D2-49E1-C6BC-2810-C638DEF5F64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44515" y="468001"/>
            <a:ext cx="2068059" cy="847685"/>
          </a:xfrm>
          <a:prstGeom prst="rect">
            <a:avLst/>
          </a:prstGeom>
          <a:effectLst/>
        </p:spPr>
      </p:pic>
    </p:spTree>
    <p:extLst>
      <p:ext uri="{BB962C8B-B14F-4D97-AF65-F5344CB8AC3E}">
        <p14:creationId xmlns:p14="http://schemas.microsoft.com/office/powerpoint/2010/main" val="2181598197"/>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2 | brand stage + picture">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B02C5E4-9B94-8324-97E9-49514657613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Bildplatzhalter 8">
            <a:extLst>
              <a:ext uri="{FF2B5EF4-FFF2-40B4-BE49-F238E27FC236}">
                <a16:creationId xmlns:a16="http://schemas.microsoft.com/office/drawing/2014/main" id="{2CE873FA-E773-6206-55FF-CC64BC975A1F}"/>
              </a:ext>
            </a:extLst>
          </p:cNvPr>
          <p:cNvSpPr>
            <a:spLocks noGrp="1"/>
          </p:cNvSpPr>
          <p:nvPr>
            <p:ph type="pic" sz="quarter" idx="10" hasCustomPrompt="1"/>
          </p:nvPr>
        </p:nvSpPr>
        <p:spPr>
          <a:xfrm>
            <a:off x="468000" y="0"/>
            <a:ext cx="11734800" cy="6390000"/>
          </a:xfrm>
          <a:prstGeom prst="rect">
            <a:avLst/>
          </a:prstGeom>
          <a:solidFill>
            <a:schemeClr val="bg1">
              <a:lumMod val="85000"/>
            </a:schemeClr>
          </a:solidFill>
        </p:spPr>
        <p:txBody>
          <a:bodyPr/>
          <a:lstStyle/>
          <a:p>
            <a:pPr marL="0" marR="0" lvl="0" indent="0" defTabSz="914355" eaLnBrk="1" fontAlgn="auto" latinLnBrk="0" hangingPunct="1">
              <a:lnSpc>
                <a:spcPct val="100000"/>
              </a:lnSpc>
              <a:spcBef>
                <a:spcPts val="0"/>
              </a:spcBef>
              <a:spcAft>
                <a:spcPts val="0"/>
              </a:spcAft>
              <a:buClrTx/>
              <a:buSzTx/>
              <a:buFontTx/>
              <a:buNone/>
              <a:tabLst/>
              <a:defRPr/>
            </a:pPr>
            <a:r>
              <a:rPr lang="de-DE"/>
              <a:t>Insert </a:t>
            </a:r>
            <a:r>
              <a:rPr lang="de-DE" err="1"/>
              <a:t>picture</a:t>
            </a:r>
            <a:endParaRPr lang="de-DE"/>
          </a:p>
        </p:txBody>
      </p:sp>
      <p:sp>
        <p:nvSpPr>
          <p:cNvPr id="2" name="Titel 1">
            <a:extLst>
              <a:ext uri="{FF2B5EF4-FFF2-40B4-BE49-F238E27FC236}">
                <a16:creationId xmlns:a16="http://schemas.microsoft.com/office/drawing/2014/main" id="{2CAF7E28-9755-124D-2D00-39041CC5E285}"/>
              </a:ext>
            </a:extLst>
          </p:cNvPr>
          <p:cNvSpPr>
            <a:spLocks noGrp="1"/>
          </p:cNvSpPr>
          <p:nvPr>
            <p:ph type="title" hasCustomPrompt="1"/>
          </p:nvPr>
        </p:nvSpPr>
        <p:spPr>
          <a:xfrm>
            <a:off x="827999" y="3780000"/>
            <a:ext cx="10548000" cy="1260000"/>
          </a:xfrm>
        </p:spPr>
        <p:txBody>
          <a:bodyPr/>
          <a:lstStyle/>
          <a:p>
            <a:r>
              <a:rPr lang="de-DE"/>
              <a:t>INSERT TITLE HERE</a:t>
            </a:r>
            <a:br>
              <a:rPr lang="de-DE"/>
            </a:br>
            <a:r>
              <a:rPr lang="de-DE"/>
              <a:t>IN MAXIMUM TWO LINES</a:t>
            </a:r>
          </a:p>
        </p:txBody>
      </p:sp>
      <p:sp>
        <p:nvSpPr>
          <p:cNvPr id="6" name="Textplatzhalter 16">
            <a:extLst>
              <a:ext uri="{FF2B5EF4-FFF2-40B4-BE49-F238E27FC236}">
                <a16:creationId xmlns:a16="http://schemas.microsoft.com/office/drawing/2014/main" id="{F59A6DB4-761E-C4BB-59C6-18498CF2DC63}"/>
              </a:ext>
            </a:extLst>
          </p:cNvPr>
          <p:cNvSpPr>
            <a:spLocks noGrp="1"/>
          </p:cNvSpPr>
          <p:nvPr>
            <p:ph type="body" sz="quarter" idx="12" hasCustomPrompt="1"/>
          </p:nvPr>
        </p:nvSpPr>
        <p:spPr>
          <a:xfrm>
            <a:off x="828674" y="5184000"/>
            <a:ext cx="10548000" cy="286500"/>
          </a:xfrm>
          <a:prstGeom prst="rect">
            <a:avLst/>
          </a:prstGeom>
        </p:spPr>
        <p:txBody>
          <a:bodyPr lIns="0" tIns="0" rIns="0" bIns="0"/>
          <a:lstStyle>
            <a:lvl1pPr>
              <a:defRPr sz="2400" b="1" baseline="0">
                <a:solidFill>
                  <a:schemeClr val="bg1"/>
                </a:solidFill>
                <a:effectLst>
                  <a:outerShdw blurRad="254000" dist="38100" dir="2700000" algn="tl" rotWithShape="0">
                    <a:prstClr val="black">
                      <a:alpha val="40000"/>
                    </a:prstClr>
                  </a:outerShdw>
                </a:effectLst>
              </a:defRPr>
            </a:lvl1pPr>
          </a:lstStyle>
          <a:p>
            <a:pPr lvl="0"/>
            <a:r>
              <a:rPr lang="de-DE"/>
              <a:t>Insert </a:t>
            </a:r>
            <a:r>
              <a:rPr lang="de-DE" err="1"/>
              <a:t>subheadline</a:t>
            </a:r>
            <a:r>
              <a:rPr lang="de-DE"/>
              <a:t> </a:t>
            </a:r>
            <a:r>
              <a:rPr lang="de-DE" err="1"/>
              <a:t>here</a:t>
            </a:r>
            <a:endParaRPr lang="de-DE"/>
          </a:p>
        </p:txBody>
      </p:sp>
      <p:sp>
        <p:nvSpPr>
          <p:cNvPr id="7" name="Textplatzhalter 16">
            <a:extLst>
              <a:ext uri="{FF2B5EF4-FFF2-40B4-BE49-F238E27FC236}">
                <a16:creationId xmlns:a16="http://schemas.microsoft.com/office/drawing/2014/main" id="{8DB04948-06CF-0CCC-3449-9A6AA1CD6872}"/>
              </a:ext>
            </a:extLst>
          </p:cNvPr>
          <p:cNvSpPr>
            <a:spLocks noGrp="1"/>
          </p:cNvSpPr>
          <p:nvPr>
            <p:ph type="body" sz="quarter" idx="14" hasCustomPrompt="1"/>
          </p:nvPr>
        </p:nvSpPr>
        <p:spPr>
          <a:xfrm>
            <a:off x="828000" y="5832000"/>
            <a:ext cx="2520000" cy="2880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a:t>Click </a:t>
            </a:r>
            <a:r>
              <a:rPr lang="de-DE" err="1"/>
              <a:t>here</a:t>
            </a:r>
            <a:r>
              <a:rPr lang="de-DE"/>
              <a:t> </a:t>
            </a:r>
            <a:r>
              <a:rPr lang="de-DE" err="1"/>
              <a:t>to</a:t>
            </a:r>
            <a:r>
              <a:rPr lang="de-DE"/>
              <a:t> </a:t>
            </a:r>
            <a:r>
              <a:rPr lang="de-DE" err="1"/>
              <a:t>insert</a:t>
            </a:r>
            <a:r>
              <a:rPr lang="de-DE"/>
              <a:t> date</a:t>
            </a:r>
          </a:p>
        </p:txBody>
      </p:sp>
      <p:sp>
        <p:nvSpPr>
          <p:cNvPr id="8" name="Textplatzhalter 16">
            <a:extLst>
              <a:ext uri="{FF2B5EF4-FFF2-40B4-BE49-F238E27FC236}">
                <a16:creationId xmlns:a16="http://schemas.microsoft.com/office/drawing/2014/main" id="{31E5A056-9A01-CB01-4F32-6A0B75F3C6E3}"/>
              </a:ext>
            </a:extLst>
          </p:cNvPr>
          <p:cNvSpPr>
            <a:spLocks noGrp="1"/>
          </p:cNvSpPr>
          <p:nvPr>
            <p:ph type="body" sz="quarter" idx="15" hasCustomPrompt="1"/>
          </p:nvPr>
        </p:nvSpPr>
        <p:spPr>
          <a:xfrm>
            <a:off x="3600000" y="5832000"/>
            <a:ext cx="6696000" cy="286500"/>
          </a:xfrm>
          <a:prstGeom prst="rect">
            <a:avLst/>
          </a:prstGeom>
        </p:spPr>
        <p:txBody>
          <a:bodyPr lIns="0" tIns="0" rIns="0" bIns="0"/>
          <a:lstStyle>
            <a:lvl1pPr>
              <a:defRPr sz="1600" b="0">
                <a:solidFill>
                  <a:schemeClr val="bg1"/>
                </a:solidFill>
                <a:effectLst>
                  <a:outerShdw blurRad="254000" dist="38100" dir="2700000" algn="tl" rotWithShape="0">
                    <a:prstClr val="black">
                      <a:alpha val="40000"/>
                    </a:prstClr>
                  </a:outerShdw>
                </a:effectLst>
              </a:defRPr>
            </a:lvl1pPr>
          </a:lstStyle>
          <a:p>
            <a:pPr lvl="0"/>
            <a:r>
              <a:rPr lang="de-DE"/>
              <a:t>Click </a:t>
            </a:r>
            <a:r>
              <a:rPr lang="de-DE" err="1"/>
              <a:t>here</a:t>
            </a:r>
            <a:r>
              <a:rPr lang="de-DE"/>
              <a:t> </a:t>
            </a:r>
            <a:r>
              <a:rPr lang="de-DE" err="1"/>
              <a:t>to</a:t>
            </a:r>
            <a:r>
              <a:rPr lang="de-DE"/>
              <a:t> </a:t>
            </a:r>
            <a:r>
              <a:rPr lang="de-DE" err="1"/>
              <a:t>insert</a:t>
            </a:r>
            <a:r>
              <a:rPr lang="de-DE"/>
              <a:t> </a:t>
            </a:r>
            <a:r>
              <a:rPr lang="de-DE" err="1"/>
              <a:t>author</a:t>
            </a:r>
            <a:r>
              <a:rPr lang="de-DE"/>
              <a:t>(s)</a:t>
            </a:r>
          </a:p>
        </p:txBody>
      </p:sp>
      <p:sp>
        <p:nvSpPr>
          <p:cNvPr id="14" name="Textplatzhalter 13">
            <a:extLst>
              <a:ext uri="{FF2B5EF4-FFF2-40B4-BE49-F238E27FC236}">
                <a16:creationId xmlns:a16="http://schemas.microsoft.com/office/drawing/2014/main" id="{632C5E00-FDE6-3BD5-EE4E-A0D75BA2285F}"/>
              </a:ext>
            </a:extLst>
          </p:cNvPr>
          <p:cNvSpPr>
            <a:spLocks noGrp="1"/>
          </p:cNvSpPr>
          <p:nvPr>
            <p:ph type="body" sz="quarter" idx="16" hasCustomPrompt="1"/>
          </p:nvPr>
        </p:nvSpPr>
        <p:spPr>
          <a:xfrm rot="16200000">
            <a:off x="11232000" y="5436000"/>
            <a:ext cx="1584000" cy="108000"/>
          </a:xfrm>
          <a:prstGeom prst="rect">
            <a:avLst/>
          </a:prstGeom>
          <a:noFill/>
        </p:spPr>
        <p:txBody>
          <a:bodyPr lIns="0" tIns="0" rIns="0" bIns="0"/>
          <a:lstStyle>
            <a:lvl1pPr>
              <a:defRPr sz="600" b="0" i="0">
                <a:solidFill>
                  <a:srgbClr val="A99073"/>
                </a:solidFill>
                <a:latin typeface="CORE SANS WHH COPY N" panose="020B0503030302020204" pitchFamily="34" charset="0"/>
              </a:defRPr>
            </a:lvl1pPr>
          </a:lstStyle>
          <a:p>
            <a:pPr lvl="0"/>
            <a:r>
              <a:rPr lang="de-DE" b="0" i="0" err="1">
                <a:solidFill>
                  <a:srgbClr val="242424"/>
                </a:solidFill>
                <a:effectLst/>
                <a:latin typeface="-apple-system"/>
              </a:rPr>
              <a:t>Photo</a:t>
            </a:r>
            <a:r>
              <a:rPr lang="de-DE" b="0" i="0">
                <a:solidFill>
                  <a:srgbClr val="242424"/>
                </a:solidFill>
                <a:effectLst/>
                <a:latin typeface="-apple-system"/>
              </a:rPr>
              <a:t>: XXXXXXXX / XXXXXXXX</a:t>
            </a:r>
            <a:endParaRPr lang="en-GB"/>
          </a:p>
        </p:txBody>
      </p:sp>
      <p:pic>
        <p:nvPicPr>
          <p:cNvPr id="3" name="Grafik 2">
            <a:extLst>
              <a:ext uri="{FF2B5EF4-FFF2-40B4-BE49-F238E27FC236}">
                <a16:creationId xmlns:a16="http://schemas.microsoft.com/office/drawing/2014/main" id="{E3233609-146D-A246-CB5D-C1F4CCB511F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44515" y="468001"/>
            <a:ext cx="2068059" cy="847685"/>
          </a:xfrm>
          <a:prstGeom prst="rect">
            <a:avLst/>
          </a:prstGeom>
          <a:effectLst>
            <a:outerShdw blurRad="254000" dist="38100" dir="2700000" algn="tl" rotWithShape="0">
              <a:prstClr val="black">
                <a:alpha val="40000"/>
              </a:prstClr>
            </a:outerShdw>
          </a:effectLst>
        </p:spPr>
      </p:pic>
    </p:spTree>
    <p:extLst>
      <p:ext uri="{BB962C8B-B14F-4D97-AF65-F5344CB8AC3E}">
        <p14:creationId xmlns:p14="http://schemas.microsoft.com/office/powerpoint/2010/main" val="1218112453"/>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Content | table of conten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52F6C80-CADC-BBE5-DE0B-738586EF7DA5}"/>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
        <p:nvSpPr>
          <p:cNvPr id="22" name="Textplatzhalter 13">
            <a:extLst>
              <a:ext uri="{FF2B5EF4-FFF2-40B4-BE49-F238E27FC236}">
                <a16:creationId xmlns:a16="http://schemas.microsoft.com/office/drawing/2014/main" id="{9C5F8F34-3CDF-1E83-27BE-C6C0D7ED2AFF}"/>
              </a:ext>
            </a:extLst>
          </p:cNvPr>
          <p:cNvSpPr txBox="1">
            <a:spLocks/>
          </p:cNvSpPr>
          <p:nvPr userDrawn="1"/>
        </p:nvSpPr>
        <p:spPr>
          <a:xfrm>
            <a:off x="1080000" y="2268000"/>
            <a:ext cx="6623998" cy="279600"/>
          </a:xfrm>
          <a:prstGeom prst="rect">
            <a:avLst/>
          </a:prstGeom>
          <a:noFill/>
        </p:spPr>
        <p:txBody>
          <a:bodyPr lIns="0" tIns="0" rIns="0" bIns="0" numCol="1" spcCol="360000" anchor="t"/>
          <a:lstStyle>
            <a:lvl1pPr marL="0" indent="0" algn="l" defTabSz="914400" rtl="0" eaLnBrk="1" latinLnBrk="0" hangingPunct="1">
              <a:lnSpc>
                <a:spcPts val="2020"/>
              </a:lnSpc>
              <a:spcBef>
                <a:spcPts val="100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de-DE" sz="2400" b="1">
                <a:solidFill>
                  <a:schemeClr val="tx2"/>
                </a:solidFill>
                <a:latin typeface="+mj-lt"/>
              </a:rPr>
              <a:t>Topic</a:t>
            </a:r>
          </a:p>
        </p:txBody>
      </p:sp>
      <p:sp>
        <p:nvSpPr>
          <p:cNvPr id="2" name="Textplatzhalter 13">
            <a:extLst>
              <a:ext uri="{FF2B5EF4-FFF2-40B4-BE49-F238E27FC236}">
                <a16:creationId xmlns:a16="http://schemas.microsoft.com/office/drawing/2014/main" id="{033A7B41-7E3D-E812-3BB6-4C94CEBF2528}"/>
              </a:ext>
            </a:extLst>
          </p:cNvPr>
          <p:cNvSpPr txBox="1">
            <a:spLocks/>
          </p:cNvSpPr>
          <p:nvPr userDrawn="1"/>
        </p:nvSpPr>
        <p:spPr>
          <a:xfrm>
            <a:off x="468000" y="2268000"/>
            <a:ext cx="360000" cy="279600"/>
          </a:xfrm>
          <a:prstGeom prst="rect">
            <a:avLst/>
          </a:prstGeom>
          <a:noFill/>
        </p:spPr>
        <p:txBody>
          <a:bodyPr lIns="0" tIns="0" rIns="0" bIns="0" numCol="1" spcCol="360000" anchor="t"/>
          <a:lstStyle>
            <a:lvl1pPr marL="0" indent="0" algn="l" defTabSz="914400" rtl="0" eaLnBrk="1" latinLnBrk="0" hangingPunct="1">
              <a:lnSpc>
                <a:spcPts val="2020"/>
              </a:lnSpc>
              <a:spcBef>
                <a:spcPts val="100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de-DE" sz="2400" b="1">
                <a:solidFill>
                  <a:schemeClr val="tx2"/>
                </a:solidFill>
                <a:latin typeface="+mj-lt"/>
              </a:rPr>
              <a:t>#</a:t>
            </a:r>
          </a:p>
          <a:p>
            <a:pPr>
              <a:spcAft>
                <a:spcPts val="1200"/>
              </a:spcAft>
            </a:pPr>
            <a:endParaRPr lang="de-DE" sz="2400" b="1">
              <a:solidFill>
                <a:schemeClr val="bg2"/>
              </a:solidFill>
              <a:latin typeface="Caveat WHH Handschrift"/>
            </a:endParaRPr>
          </a:p>
        </p:txBody>
      </p:sp>
      <p:sp>
        <p:nvSpPr>
          <p:cNvPr id="4" name="Textplatzhalter 10">
            <a:extLst>
              <a:ext uri="{FF2B5EF4-FFF2-40B4-BE49-F238E27FC236}">
                <a16:creationId xmlns:a16="http://schemas.microsoft.com/office/drawing/2014/main" id="{6E31DB62-A29A-BE7B-452B-BB5CBE7BB31D}"/>
              </a:ext>
            </a:extLst>
          </p:cNvPr>
          <p:cNvSpPr>
            <a:spLocks noGrp="1"/>
          </p:cNvSpPr>
          <p:nvPr>
            <p:ph type="body" sz="quarter" idx="16" hasCustomPrompt="1"/>
          </p:nvPr>
        </p:nvSpPr>
        <p:spPr>
          <a:xfrm>
            <a:off x="468001" y="2700000"/>
            <a:ext cx="360000" cy="3132000"/>
          </a:xfrm>
          <a:prstGeom prst="rect">
            <a:avLst/>
          </a:prstGeom>
        </p:spPr>
        <p:txBody>
          <a:bodyPr lIns="0" tIns="0" rIns="0" bIns="0"/>
          <a:lstStyle>
            <a:lvl1pPr marL="0" indent="0" algn="l">
              <a:lnSpc>
                <a:spcPts val="2400"/>
              </a:lnSpc>
              <a:spcAft>
                <a:spcPts val="0"/>
              </a:spcAft>
              <a:buNone/>
              <a:defRPr sz="2000" b="1">
                <a:solidFill>
                  <a:schemeClr val="tx2"/>
                </a:solidFill>
              </a:defRPr>
            </a:lvl1pPr>
          </a:lstStyle>
          <a:p>
            <a:pPr lvl="0"/>
            <a:r>
              <a:rPr lang="en-GB"/>
              <a:t>1</a:t>
            </a:r>
          </a:p>
          <a:p>
            <a:pPr lvl="0"/>
            <a:endParaRPr lang="en-GB"/>
          </a:p>
          <a:p>
            <a:pPr lvl="0"/>
            <a:endParaRPr lang="en-GB"/>
          </a:p>
        </p:txBody>
      </p:sp>
      <p:sp>
        <p:nvSpPr>
          <p:cNvPr id="6" name="Textplatzhalter 6">
            <a:extLst>
              <a:ext uri="{FF2B5EF4-FFF2-40B4-BE49-F238E27FC236}">
                <a16:creationId xmlns:a16="http://schemas.microsoft.com/office/drawing/2014/main" id="{ED3C0EA0-B83E-167E-0074-619CC38754FD}"/>
              </a:ext>
            </a:extLst>
          </p:cNvPr>
          <p:cNvSpPr>
            <a:spLocks noGrp="1"/>
          </p:cNvSpPr>
          <p:nvPr>
            <p:ph type="body" sz="quarter" idx="17" hasCustomPrompt="1"/>
          </p:nvPr>
        </p:nvSpPr>
        <p:spPr>
          <a:xfrm>
            <a:off x="1079500" y="2700001"/>
            <a:ext cx="6623998" cy="3132137"/>
          </a:xfrm>
          <a:prstGeom prst="rect">
            <a:avLst/>
          </a:prstGeom>
        </p:spPr>
        <p:txBody>
          <a:bodyPr lIns="0" tIns="0" rIns="0" bIns="0"/>
          <a:lstStyle>
            <a:lvl1pPr marL="0" indent="0" defTabSz="359982">
              <a:lnSpc>
                <a:spcPts val="2400"/>
              </a:lnSpc>
              <a:buNone/>
              <a:tabLst>
                <a:tab pos="7235638" algn="l"/>
              </a:tabLst>
              <a:defRPr sz="2000"/>
            </a:lvl1pPr>
          </a:lstStyle>
          <a:p>
            <a:pPr marL="0" marR="0" lvl="0" indent="0" algn="l" defTabSz="914355"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2000"/>
              <a:t>Topic </a:t>
            </a:r>
          </a:p>
          <a:p>
            <a:pPr lvl="0"/>
            <a:endParaRPr lang="en-GB"/>
          </a:p>
        </p:txBody>
      </p:sp>
      <p:sp>
        <p:nvSpPr>
          <p:cNvPr id="8" name="Fußzeilenplatzhalter 7">
            <a:extLst>
              <a:ext uri="{FF2B5EF4-FFF2-40B4-BE49-F238E27FC236}">
                <a16:creationId xmlns:a16="http://schemas.microsoft.com/office/drawing/2014/main" id="{4081E249-596E-432B-16C1-642E363AF5B2}"/>
              </a:ext>
            </a:extLst>
          </p:cNvPr>
          <p:cNvSpPr>
            <a:spLocks noGrp="1"/>
          </p:cNvSpPr>
          <p:nvPr>
            <p:ph type="ftr" sz="quarter" idx="19"/>
          </p:nvPr>
        </p:nvSpPr>
        <p:spPr/>
        <p:txBody>
          <a:bodyPr/>
          <a:lstStyle/>
          <a:p>
            <a:r>
              <a:rPr lang="de-DE"/>
              <a:t>Communities leading the way to end malnutrition</a:t>
            </a:r>
          </a:p>
        </p:txBody>
      </p:sp>
    </p:spTree>
    <p:extLst>
      <p:ext uri="{BB962C8B-B14F-4D97-AF65-F5344CB8AC3E}">
        <p14:creationId xmlns:p14="http://schemas.microsoft.com/office/powerpoint/2010/main" val="3014970348"/>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eparation slide 2">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5F57170F-621F-B592-0453-6ACFFC5568CA}"/>
              </a:ext>
            </a:extLst>
          </p:cNvPr>
          <p:cNvSpPr/>
          <p:nvPr userDrawn="1"/>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chemeClr val="bg2"/>
          </a:solidFill>
        </p:spPr>
        <p:txBody>
          <a:bodyPr wrap="square" lIns="0" tIns="0" rIns="0" bIns="0" rtlCol="0"/>
          <a:lstStyle/>
          <a:p>
            <a:endParaRPr sz="4400"/>
          </a:p>
        </p:txBody>
      </p:sp>
      <p:pic>
        <p:nvPicPr>
          <p:cNvPr id="5" name="Grafik 4">
            <a:extLst>
              <a:ext uri="{FF2B5EF4-FFF2-40B4-BE49-F238E27FC236}">
                <a16:creationId xmlns:a16="http://schemas.microsoft.com/office/drawing/2014/main" id="{103CEB9C-38C1-9492-6446-D90B016A37C6}"/>
              </a:ext>
            </a:extLst>
          </p:cNvPr>
          <p:cNvPicPr>
            <a:picLocks noChangeAspect="1"/>
          </p:cNvPicPr>
          <p:nvPr userDrawn="1"/>
        </p:nvPicPr>
        <p:blipFill>
          <a:blip r:embed="rId2" cstate="email">
            <a:extLst>
              <a:ext uri="{28A0092B-C50C-407E-A947-70E740481C1C}">
                <a14:useLocalDpi xmlns:a14="http://schemas.microsoft.com/office/drawing/2010/main"/>
              </a:ext>
            </a:extLst>
          </a:blip>
          <a:srcRect r="49866"/>
          <a:stretch>
            <a:fillRect/>
          </a:stretch>
        </p:blipFill>
        <p:spPr>
          <a:xfrm>
            <a:off x="8744608" y="-18394"/>
            <a:ext cx="3447393" cy="6876393"/>
          </a:xfrm>
          <a:custGeom>
            <a:avLst/>
            <a:gdLst>
              <a:gd name="connsiteX0" fmla="*/ 0 w 3447393"/>
              <a:gd name="connsiteY0" fmla="*/ 0 h 6876393"/>
              <a:gd name="connsiteX1" fmla="*/ 3447393 w 3447393"/>
              <a:gd name="connsiteY1" fmla="*/ 0 h 6876393"/>
              <a:gd name="connsiteX2" fmla="*/ 3447393 w 3447393"/>
              <a:gd name="connsiteY2" fmla="*/ 6876393 h 6876393"/>
              <a:gd name="connsiteX3" fmla="*/ 0 w 3447393"/>
              <a:gd name="connsiteY3" fmla="*/ 6876393 h 6876393"/>
            </a:gdLst>
            <a:ahLst/>
            <a:cxnLst>
              <a:cxn ang="0">
                <a:pos x="connsiteX0" y="connsiteY0"/>
              </a:cxn>
              <a:cxn ang="0">
                <a:pos x="connsiteX1" y="connsiteY1"/>
              </a:cxn>
              <a:cxn ang="0">
                <a:pos x="connsiteX2" y="connsiteY2"/>
              </a:cxn>
              <a:cxn ang="0">
                <a:pos x="connsiteX3" y="connsiteY3"/>
              </a:cxn>
            </a:cxnLst>
            <a:rect l="l" t="t" r="r" b="b"/>
            <a:pathLst>
              <a:path w="3447393" h="6876393">
                <a:moveTo>
                  <a:pt x="0" y="0"/>
                </a:moveTo>
                <a:lnTo>
                  <a:pt x="3447393" y="0"/>
                </a:lnTo>
                <a:lnTo>
                  <a:pt x="3447393" y="6876393"/>
                </a:lnTo>
                <a:lnTo>
                  <a:pt x="0" y="6876393"/>
                </a:lnTo>
                <a:close/>
              </a:path>
            </a:pathLst>
          </a:custGeom>
        </p:spPr>
      </p:pic>
      <p:sp>
        <p:nvSpPr>
          <p:cNvPr id="2" name="Textplatzhalter 7">
            <a:extLst>
              <a:ext uri="{FF2B5EF4-FFF2-40B4-BE49-F238E27FC236}">
                <a16:creationId xmlns:a16="http://schemas.microsoft.com/office/drawing/2014/main" id="{9ED3AA98-40C6-35FF-6446-6415D93EFB1D}"/>
              </a:ext>
            </a:extLst>
          </p:cNvPr>
          <p:cNvSpPr>
            <a:spLocks noGrp="1"/>
          </p:cNvSpPr>
          <p:nvPr>
            <p:ph type="body" sz="quarter" idx="10" hasCustomPrompt="1"/>
          </p:nvPr>
        </p:nvSpPr>
        <p:spPr>
          <a:xfrm>
            <a:off x="468001" y="2088000"/>
            <a:ext cx="7560000" cy="1080000"/>
          </a:xfrm>
          <a:prstGeom prst="rect">
            <a:avLst/>
          </a:prstGeom>
        </p:spPr>
        <p:txBody>
          <a:bodyPr lIns="0" tIns="0" rIns="0" anchor="b" anchorCtr="0"/>
          <a:lstStyle>
            <a:lvl1pPr marL="0" indent="0">
              <a:buNone/>
              <a:tabLst>
                <a:tab pos="2709728" algn="l"/>
              </a:tabLst>
              <a:defRPr sz="4000" b="1" i="0" cap="all" baseline="0">
                <a:solidFill>
                  <a:srgbClr val="2EAC14"/>
                </a:solidFill>
                <a:latin typeface="Arial" panose="020B0604020202020204" pitchFamily="34" charset="0"/>
              </a:defRPr>
            </a:lvl1pPr>
            <a:lvl2pPr>
              <a:defRPr sz="4000" b="1" i="0" cap="all" baseline="0">
                <a:solidFill>
                  <a:schemeClr val="bg1"/>
                </a:solidFill>
                <a:latin typeface="+mj-lt"/>
              </a:defRPr>
            </a:lvl2pPr>
            <a:lvl3pPr>
              <a:defRPr sz="4000" b="1" i="0" cap="all" baseline="0">
                <a:solidFill>
                  <a:schemeClr val="bg1"/>
                </a:solidFill>
                <a:latin typeface="+mj-lt"/>
              </a:defRPr>
            </a:lvl3pPr>
            <a:lvl4pPr>
              <a:defRPr sz="4000" b="1" i="0" cap="all" baseline="0">
                <a:solidFill>
                  <a:schemeClr val="bg1"/>
                </a:solidFill>
                <a:latin typeface="+mj-lt"/>
              </a:defRPr>
            </a:lvl4pPr>
            <a:lvl5pPr>
              <a:defRPr sz="4000" b="1" i="0" cap="all" baseline="0">
                <a:solidFill>
                  <a:schemeClr val="bg1"/>
                </a:solidFill>
                <a:latin typeface="+mj-lt"/>
              </a:defRPr>
            </a:lvl5pPr>
          </a:lstStyle>
          <a:p>
            <a:pPr lvl="0"/>
            <a:r>
              <a:rPr lang="de-DE"/>
              <a:t>INSERT HEADLINE HERE IN MAXIMUM TWO LINES</a:t>
            </a:r>
            <a:endParaRPr lang="de-DE" sz="4000" spc="-70">
              <a:solidFill>
                <a:srgbClr val="FFFFFF"/>
              </a:solidFill>
            </a:endParaRPr>
          </a:p>
        </p:txBody>
      </p:sp>
      <p:sp>
        <p:nvSpPr>
          <p:cNvPr id="4" name="Textplatzhalter 4">
            <a:extLst>
              <a:ext uri="{FF2B5EF4-FFF2-40B4-BE49-F238E27FC236}">
                <a16:creationId xmlns:a16="http://schemas.microsoft.com/office/drawing/2014/main" id="{1075EC63-4991-E673-5E42-FBD77E99CA8D}"/>
              </a:ext>
            </a:extLst>
          </p:cNvPr>
          <p:cNvSpPr>
            <a:spLocks noGrp="1"/>
          </p:cNvSpPr>
          <p:nvPr>
            <p:ph type="body" sz="quarter" idx="11" hasCustomPrompt="1"/>
          </p:nvPr>
        </p:nvSpPr>
        <p:spPr>
          <a:xfrm>
            <a:off x="467999" y="3420000"/>
            <a:ext cx="7560000" cy="1440000"/>
          </a:xfrm>
          <a:prstGeom prst="rect">
            <a:avLst/>
          </a:prstGeom>
        </p:spPr>
        <p:txBody>
          <a:bodyPr lIns="0" tIns="0" rIns="0" bIns="0"/>
          <a:lstStyle>
            <a:lvl1pPr marL="0" indent="0">
              <a:lnSpc>
                <a:spcPct val="107000"/>
              </a:lnSpc>
              <a:spcBef>
                <a:spcPts val="1100"/>
              </a:spcBef>
              <a:buNone/>
              <a:defRPr sz="2600">
                <a:solidFill>
                  <a:schemeClr val="tx1"/>
                </a:solidFill>
              </a:defRPr>
            </a:lvl1pPr>
            <a:lvl2pPr marL="457177" indent="0">
              <a:buNone/>
              <a:defRPr sz="2600">
                <a:solidFill>
                  <a:schemeClr val="bg1"/>
                </a:solidFill>
              </a:defRPr>
            </a:lvl2pPr>
            <a:lvl3pPr marL="914355" indent="0">
              <a:buNone/>
              <a:defRPr sz="2600">
                <a:solidFill>
                  <a:schemeClr val="bg1"/>
                </a:solidFill>
              </a:defRPr>
            </a:lvl3pPr>
            <a:lvl4pPr marL="1371532" indent="0">
              <a:buNone/>
              <a:defRPr sz="2600">
                <a:solidFill>
                  <a:schemeClr val="bg1"/>
                </a:solidFill>
              </a:defRPr>
            </a:lvl4pPr>
            <a:lvl5pPr marL="1828709" indent="0">
              <a:buNone/>
              <a:defRPr sz="2600">
                <a:solidFill>
                  <a:schemeClr val="bg1"/>
                </a:solidFill>
              </a:defRPr>
            </a:lvl5pPr>
          </a:lstStyle>
          <a:p>
            <a:pPr lvl="0"/>
            <a:r>
              <a:rPr lang="de-DE"/>
              <a:t>Insert </a:t>
            </a:r>
            <a:r>
              <a:rPr lang="de-DE" err="1"/>
              <a:t>text</a:t>
            </a:r>
            <a:endParaRPr lang="de-DE"/>
          </a:p>
        </p:txBody>
      </p:sp>
    </p:spTree>
    <p:extLst>
      <p:ext uri="{BB962C8B-B14F-4D97-AF65-F5344CB8AC3E}">
        <p14:creationId xmlns:p14="http://schemas.microsoft.com/office/powerpoint/2010/main" val="23530011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Content 9 | two pictures + text">
    <p:spTree>
      <p:nvGrpSpPr>
        <p:cNvPr id="1" name=""/>
        <p:cNvGrpSpPr/>
        <p:nvPr/>
      </p:nvGrpSpPr>
      <p:grpSpPr>
        <a:xfrm>
          <a:off x="0" y="0"/>
          <a:ext cx="0" cy="0"/>
          <a:chOff x="0" y="0"/>
          <a:chExt cx="0" cy="0"/>
        </a:xfrm>
      </p:grpSpPr>
      <p:sp>
        <p:nvSpPr>
          <p:cNvPr id="9" name="Textplatzhalter 11">
            <a:extLst>
              <a:ext uri="{FF2B5EF4-FFF2-40B4-BE49-F238E27FC236}">
                <a16:creationId xmlns:a16="http://schemas.microsoft.com/office/drawing/2014/main" id="{EAAF2DFF-9B55-4709-F451-CCFB26E063E9}"/>
              </a:ext>
            </a:extLst>
          </p:cNvPr>
          <p:cNvSpPr>
            <a:spLocks noGrp="1"/>
          </p:cNvSpPr>
          <p:nvPr>
            <p:ph type="body" sz="quarter" idx="13" hasCustomPrompt="1"/>
          </p:nvPr>
        </p:nvSpPr>
        <p:spPr>
          <a:xfrm>
            <a:off x="468312" y="1512000"/>
            <a:ext cx="8640000" cy="360000"/>
          </a:xfrm>
          <a:prstGeom prst="rect">
            <a:avLst/>
          </a:prstGeom>
        </p:spPr>
        <p:txBody>
          <a:bodyPr lIns="0" tIns="0" rIns="0" bIns="0"/>
          <a:lstStyle>
            <a:lvl1pPr marL="0" indent="0">
              <a:lnSpc>
                <a:spcPts val="2600"/>
              </a:lnSpc>
              <a:buNone/>
              <a:defRPr sz="2000" b="1" i="0" baseline="0">
                <a:latin typeface="Arial" panose="020B0604020202020204" pitchFamily="34" charset="0"/>
              </a:defRPr>
            </a:lvl1pPr>
          </a:lstStyle>
          <a:p>
            <a:pPr lvl="0"/>
            <a:r>
              <a:rPr lang="de-DE"/>
              <a:t>Insert </a:t>
            </a:r>
            <a:r>
              <a:rPr lang="de-DE" err="1"/>
              <a:t>subheadline</a:t>
            </a:r>
            <a:r>
              <a:rPr lang="de-DE"/>
              <a:t> </a:t>
            </a:r>
            <a:r>
              <a:rPr lang="de-DE" err="1"/>
              <a:t>here</a:t>
            </a:r>
            <a:endParaRPr lang="de-DE"/>
          </a:p>
        </p:txBody>
      </p:sp>
      <p:sp>
        <p:nvSpPr>
          <p:cNvPr id="5" name="Titel 4">
            <a:extLst>
              <a:ext uri="{FF2B5EF4-FFF2-40B4-BE49-F238E27FC236}">
                <a16:creationId xmlns:a16="http://schemas.microsoft.com/office/drawing/2014/main" id="{0683D831-37DB-5D8D-D45A-D5FC5EED3DBD}"/>
              </a:ext>
            </a:extLst>
          </p:cNvPr>
          <p:cNvSpPr>
            <a:spLocks noGrp="1"/>
          </p:cNvSpPr>
          <p:nvPr>
            <p:ph type="title" hasCustomPrompt="1"/>
          </p:nvPr>
        </p:nvSpPr>
        <p:spPr/>
        <p:txBody>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a:p>
        </p:txBody>
      </p:sp>
      <p:sp>
        <p:nvSpPr>
          <p:cNvPr id="2" name="Fußzeilenplatzhalter 1">
            <a:extLst>
              <a:ext uri="{FF2B5EF4-FFF2-40B4-BE49-F238E27FC236}">
                <a16:creationId xmlns:a16="http://schemas.microsoft.com/office/drawing/2014/main" id="{79677DD3-6EB3-D0C8-6A5B-C1EB90317F8A}"/>
              </a:ext>
            </a:extLst>
          </p:cNvPr>
          <p:cNvSpPr>
            <a:spLocks noGrp="1"/>
          </p:cNvSpPr>
          <p:nvPr>
            <p:ph type="ftr" sz="quarter" idx="20"/>
          </p:nvPr>
        </p:nvSpPr>
        <p:spPr/>
        <p:txBody>
          <a:bodyPr/>
          <a:lstStyle/>
          <a:p>
            <a:r>
              <a:rPr lang="de-DE"/>
              <a:t>Communities leading the way to end malnutrition</a:t>
            </a:r>
          </a:p>
        </p:txBody>
      </p:sp>
      <p:sp>
        <p:nvSpPr>
          <p:cNvPr id="3" name="Picture Placeholder 3">
            <a:extLst>
              <a:ext uri="{FF2B5EF4-FFF2-40B4-BE49-F238E27FC236}">
                <a16:creationId xmlns:a16="http://schemas.microsoft.com/office/drawing/2014/main" id="{C637DE91-1B56-F284-13B1-4E2445285D94}"/>
              </a:ext>
            </a:extLst>
          </p:cNvPr>
          <p:cNvSpPr>
            <a:spLocks noGrp="1"/>
          </p:cNvSpPr>
          <p:nvPr>
            <p:ph type="pic" sz="quarter" idx="16" hasCustomPrompt="1"/>
          </p:nvPr>
        </p:nvSpPr>
        <p:spPr>
          <a:xfrm>
            <a:off x="468000" y="2267999"/>
            <a:ext cx="5400000" cy="2628000"/>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7" name="Picture Placeholder 3">
            <a:extLst>
              <a:ext uri="{FF2B5EF4-FFF2-40B4-BE49-F238E27FC236}">
                <a16:creationId xmlns:a16="http://schemas.microsoft.com/office/drawing/2014/main" id="{84EE3985-244D-F802-8B42-055BF33C2AD4}"/>
              </a:ext>
            </a:extLst>
          </p:cNvPr>
          <p:cNvSpPr>
            <a:spLocks noGrp="1"/>
          </p:cNvSpPr>
          <p:nvPr>
            <p:ph type="pic" sz="quarter" idx="17" hasCustomPrompt="1"/>
          </p:nvPr>
        </p:nvSpPr>
        <p:spPr>
          <a:xfrm>
            <a:off x="6336000" y="2267999"/>
            <a:ext cx="5400000" cy="2628000"/>
          </a:xfrm>
          <a:prstGeom prst="rect">
            <a:avLst/>
          </a:prstGeom>
          <a:solidFill>
            <a:schemeClr val="bg1">
              <a:lumMod val="85000"/>
            </a:schemeClr>
          </a:solidFill>
        </p:spPr>
        <p:txBody>
          <a:bodyPr/>
          <a:lstStyle>
            <a:lvl1pPr marL="0" indent="0">
              <a:buNone/>
              <a:defRPr sz="1600"/>
            </a:lvl1pPr>
          </a:lstStyle>
          <a:p>
            <a:r>
              <a:rPr lang="de-DE"/>
              <a:t>Click </a:t>
            </a:r>
            <a:r>
              <a:rPr lang="de-DE" err="1"/>
              <a:t>to</a:t>
            </a:r>
            <a:r>
              <a:rPr lang="de-DE"/>
              <a:t> </a:t>
            </a:r>
            <a:r>
              <a:rPr lang="de-DE" err="1"/>
              <a:t>add</a:t>
            </a:r>
            <a:r>
              <a:rPr lang="de-DE"/>
              <a:t> </a:t>
            </a:r>
            <a:r>
              <a:rPr lang="de-DE" err="1"/>
              <a:t>picture</a:t>
            </a:r>
            <a:endParaRPr lang="de-DE"/>
          </a:p>
        </p:txBody>
      </p:sp>
      <p:sp>
        <p:nvSpPr>
          <p:cNvPr id="11" name="Text Placeholder 13">
            <a:extLst>
              <a:ext uri="{FF2B5EF4-FFF2-40B4-BE49-F238E27FC236}">
                <a16:creationId xmlns:a16="http://schemas.microsoft.com/office/drawing/2014/main" id="{FC40F932-D130-7261-B161-594347EE01EB}"/>
              </a:ext>
            </a:extLst>
          </p:cNvPr>
          <p:cNvSpPr>
            <a:spLocks noGrp="1"/>
          </p:cNvSpPr>
          <p:nvPr>
            <p:ph type="body" sz="quarter" idx="18" hasCustomPrompt="1"/>
          </p:nvPr>
        </p:nvSpPr>
        <p:spPr>
          <a:xfrm>
            <a:off x="468000" y="5040001"/>
            <a:ext cx="5400000" cy="719999"/>
          </a:xfrm>
          <a:prstGeom prst="rect">
            <a:avLst/>
          </a:prstGeom>
        </p:spPr>
        <p:txBody>
          <a:bodyPr lIns="0" tIns="0" rIns="0" bIns="0"/>
          <a:lstStyle>
            <a:lvl1pPr marL="0" indent="0">
              <a:lnSpc>
                <a:spcPct val="107000"/>
              </a:lnSpc>
              <a:spcBef>
                <a:spcPts val="500"/>
              </a:spcBef>
              <a:buNone/>
              <a:defRPr sz="1600"/>
            </a:lvl1pPr>
            <a:lvl2pPr marL="180966" indent="-180966">
              <a:buClr>
                <a:srgbClr val="339933"/>
              </a:buClr>
              <a:buSzPct val="75000"/>
              <a:buFont typeface="Wingdings" panose="05000000000000000000" pitchFamily="2" charset="2"/>
              <a:buChar char="n"/>
              <a:defRPr sz="1600"/>
            </a:lvl2pPr>
            <a:lvl3pPr marL="361932" indent="-180966">
              <a:buClr>
                <a:srgbClr val="339933"/>
              </a:buClr>
              <a:buSzPct val="75000"/>
              <a:buFont typeface="Wingdings" panose="05000000000000000000" pitchFamily="2" charset="2"/>
              <a:buChar char="n"/>
              <a:defRPr sz="1600"/>
            </a:lvl3pPr>
            <a:lvl4pPr marL="533374" indent="-171442">
              <a:buClr>
                <a:srgbClr val="339933"/>
              </a:buClr>
              <a:buSzPct val="75000"/>
              <a:buFont typeface="Arial" panose="020B0604020202020204" pitchFamily="34" charset="0"/>
              <a:buChar char="–"/>
              <a:defRPr sz="1600"/>
            </a:lvl4pPr>
            <a:lvl5pPr marL="715927" indent="-182554">
              <a:buClr>
                <a:srgbClr val="339933"/>
              </a:buClr>
              <a:buSzPct val="100000"/>
              <a:buFont typeface="Arial" panose="020B0604020202020204" pitchFamily="34" charset="0"/>
              <a:buChar char="•"/>
              <a:defRPr sz="1600"/>
            </a:lvl5pPr>
          </a:lstStyle>
          <a:p>
            <a:pPr lvl="0"/>
            <a:r>
              <a:rPr lang="de-DE" noProof="0"/>
              <a:t>Insert </a:t>
            </a:r>
            <a:r>
              <a:rPr lang="de-DE" noProof="0" err="1"/>
              <a:t>text</a:t>
            </a:r>
            <a:endParaRPr lang="de-DE" noProof="0"/>
          </a:p>
        </p:txBody>
      </p:sp>
      <p:sp>
        <p:nvSpPr>
          <p:cNvPr id="12" name="Text Placeholder 13">
            <a:extLst>
              <a:ext uri="{FF2B5EF4-FFF2-40B4-BE49-F238E27FC236}">
                <a16:creationId xmlns:a16="http://schemas.microsoft.com/office/drawing/2014/main" id="{6FCDE349-A200-6290-EC70-DEED95A4064C}"/>
              </a:ext>
            </a:extLst>
          </p:cNvPr>
          <p:cNvSpPr>
            <a:spLocks noGrp="1"/>
          </p:cNvSpPr>
          <p:nvPr>
            <p:ph type="body" sz="quarter" idx="19" hasCustomPrompt="1"/>
          </p:nvPr>
        </p:nvSpPr>
        <p:spPr>
          <a:xfrm>
            <a:off x="6336000" y="5040001"/>
            <a:ext cx="5400000" cy="719999"/>
          </a:xfrm>
          <a:prstGeom prst="rect">
            <a:avLst/>
          </a:prstGeom>
        </p:spPr>
        <p:txBody>
          <a:bodyPr lIns="0" tIns="0" rIns="0" bIns="0"/>
          <a:lstStyle>
            <a:lvl1pPr marL="0" indent="0">
              <a:buNone/>
              <a:defRPr sz="1600"/>
            </a:lvl1pPr>
            <a:lvl2pPr marL="180966" indent="-180966">
              <a:buClr>
                <a:srgbClr val="339933"/>
              </a:buClr>
              <a:buSzPct val="75000"/>
              <a:buFont typeface="Wingdings" panose="05000000000000000000" pitchFamily="2" charset="2"/>
              <a:buChar char="n"/>
              <a:defRPr sz="1600"/>
            </a:lvl2pPr>
            <a:lvl3pPr marL="361932" indent="-180966">
              <a:buClr>
                <a:srgbClr val="339933"/>
              </a:buClr>
              <a:buSzPct val="75000"/>
              <a:buFont typeface="Wingdings" panose="05000000000000000000" pitchFamily="2" charset="2"/>
              <a:buChar char="n"/>
              <a:defRPr sz="1600"/>
            </a:lvl3pPr>
            <a:lvl4pPr marL="533374" indent="-171442">
              <a:buClr>
                <a:srgbClr val="339933"/>
              </a:buClr>
              <a:buSzPct val="75000"/>
              <a:buFont typeface="Arial" panose="020B0604020202020204" pitchFamily="34" charset="0"/>
              <a:buChar char="–"/>
              <a:defRPr sz="1600"/>
            </a:lvl4pPr>
            <a:lvl5pPr marL="715927" indent="-182554">
              <a:buClr>
                <a:srgbClr val="339933"/>
              </a:buClr>
              <a:buSzPct val="100000"/>
              <a:buFont typeface="Arial" panose="020B0604020202020204" pitchFamily="34" charset="0"/>
              <a:buChar char="•"/>
              <a:defRPr sz="1600"/>
            </a:lvl5pPr>
          </a:lstStyle>
          <a:p>
            <a:pPr lvl="0"/>
            <a:r>
              <a:rPr lang="de-DE" noProof="0"/>
              <a:t>Insert </a:t>
            </a:r>
            <a:r>
              <a:rPr lang="de-DE" noProof="0" err="1"/>
              <a:t>text</a:t>
            </a:r>
            <a:endParaRPr lang="de-DE" noProof="0"/>
          </a:p>
        </p:txBody>
      </p:sp>
    </p:spTree>
    <p:extLst>
      <p:ext uri="{BB962C8B-B14F-4D97-AF65-F5344CB8AC3E}">
        <p14:creationId xmlns:p14="http://schemas.microsoft.com/office/powerpoint/2010/main" val="39603763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Content 10 | object - no subhead">
    <p:spTree>
      <p:nvGrpSpPr>
        <p:cNvPr id="1" name=""/>
        <p:cNvGrpSpPr/>
        <p:nvPr/>
      </p:nvGrpSpPr>
      <p:grpSpPr>
        <a:xfrm>
          <a:off x="0" y="0"/>
          <a:ext cx="0" cy="0"/>
          <a:chOff x="0" y="0"/>
          <a:chExt cx="0" cy="0"/>
        </a:xfrm>
      </p:grpSpPr>
      <p:sp>
        <p:nvSpPr>
          <p:cNvPr id="50" name="Inhaltsplatzhalter 6">
            <a:extLst>
              <a:ext uri="{FF2B5EF4-FFF2-40B4-BE49-F238E27FC236}">
                <a16:creationId xmlns:a16="http://schemas.microsoft.com/office/drawing/2014/main" id="{0B25EB1F-92E7-1D66-6100-D1656773710A}"/>
              </a:ext>
            </a:extLst>
          </p:cNvPr>
          <p:cNvSpPr>
            <a:spLocks noGrp="1"/>
          </p:cNvSpPr>
          <p:nvPr>
            <p:ph sz="quarter" idx="12" hasCustomPrompt="1"/>
          </p:nvPr>
        </p:nvSpPr>
        <p:spPr>
          <a:xfrm>
            <a:off x="468000" y="1511999"/>
            <a:ext cx="11268000" cy="4104000"/>
          </a:xfrm>
          <a:prstGeom prst="rect">
            <a:avLst/>
          </a:prstGeom>
          <a:solidFill>
            <a:schemeClr val="bg1">
              <a:lumMod val="85000"/>
            </a:schemeClr>
          </a:solidFill>
        </p:spPr>
        <p:txBody>
          <a:bodyPr/>
          <a:lstStyle>
            <a:lvl1pPr marL="0" indent="0">
              <a:buNone/>
              <a:defRPr sz="1600"/>
            </a:lvl1pPr>
          </a:lstStyle>
          <a:p>
            <a:pPr lvl="0"/>
            <a:r>
              <a:rPr lang="de-DE" dirty="0"/>
              <a:t>Insert </a:t>
            </a:r>
            <a:r>
              <a:rPr lang="de-DE" dirty="0" err="1"/>
              <a:t>picture</a:t>
            </a:r>
            <a:r>
              <a:rPr lang="de-DE" dirty="0"/>
              <a:t> </a:t>
            </a:r>
            <a:r>
              <a:rPr lang="de-DE" dirty="0" err="1"/>
              <a:t>or</a:t>
            </a:r>
            <a:r>
              <a:rPr lang="de-DE" dirty="0"/>
              <a:t> </a:t>
            </a:r>
            <a:r>
              <a:rPr lang="de-DE" dirty="0" err="1"/>
              <a:t>another</a:t>
            </a:r>
            <a:r>
              <a:rPr lang="de-DE" dirty="0"/>
              <a:t> </a:t>
            </a:r>
            <a:r>
              <a:rPr lang="de-DE" dirty="0" err="1"/>
              <a:t>object</a:t>
            </a:r>
            <a:endParaRPr lang="de-DE" dirty="0"/>
          </a:p>
        </p:txBody>
      </p:sp>
      <p:sp>
        <p:nvSpPr>
          <p:cNvPr id="3" name="Textplatzhalter 6">
            <a:extLst>
              <a:ext uri="{FF2B5EF4-FFF2-40B4-BE49-F238E27FC236}">
                <a16:creationId xmlns:a16="http://schemas.microsoft.com/office/drawing/2014/main" id="{1683E7C6-2ED1-619F-E440-A37AC0E3F1EF}"/>
              </a:ext>
            </a:extLst>
          </p:cNvPr>
          <p:cNvSpPr>
            <a:spLocks noGrp="1"/>
          </p:cNvSpPr>
          <p:nvPr>
            <p:ph type="body" sz="quarter" idx="14" hasCustomPrompt="1"/>
          </p:nvPr>
        </p:nvSpPr>
        <p:spPr>
          <a:xfrm>
            <a:off x="468312" y="5796000"/>
            <a:ext cx="8639688" cy="304800"/>
          </a:xfrm>
          <a:prstGeom prst="rect">
            <a:avLst/>
          </a:prstGeom>
        </p:spPr>
        <p:txBody>
          <a:bodyPr lIns="0" tIns="0" rIns="0" bIns="0"/>
          <a:lstStyle>
            <a:lvl1pPr marL="0" indent="0">
              <a:buNone/>
              <a:defRPr sz="1000" baseline="0">
                <a:latin typeface="Arial" panose="020B0604020202020204" pitchFamily="34" charset="0"/>
              </a:defRPr>
            </a:lvl1pPr>
          </a:lstStyle>
          <a:p>
            <a:pPr lvl="0"/>
            <a:r>
              <a:rPr lang="de-DE" dirty="0"/>
              <a:t>Insert </a:t>
            </a:r>
            <a:r>
              <a:rPr lang="de-DE" dirty="0" err="1"/>
              <a:t>caption</a:t>
            </a:r>
            <a:endParaRPr lang="de-DE" dirty="0"/>
          </a:p>
        </p:txBody>
      </p:sp>
      <p:sp>
        <p:nvSpPr>
          <p:cNvPr id="4" name="Titel 3">
            <a:extLst>
              <a:ext uri="{FF2B5EF4-FFF2-40B4-BE49-F238E27FC236}">
                <a16:creationId xmlns:a16="http://schemas.microsoft.com/office/drawing/2014/main" id="{F6062DAD-95E3-5B11-4D9C-CC6C43D78FB3}"/>
              </a:ext>
            </a:extLst>
          </p:cNvPr>
          <p:cNvSpPr>
            <a:spLocks noGrp="1"/>
          </p:cNvSpPr>
          <p:nvPr>
            <p:ph type="title" hasCustomPrompt="1"/>
          </p:nvPr>
        </p:nvSpPr>
        <p:spPr/>
        <p:txBody>
          <a:bodyPr/>
          <a:lstStyle/>
          <a:p>
            <a:r>
              <a:rPr lang="de-DE" sz="2800" dirty="0">
                <a:solidFill>
                  <a:srgbClr val="2EAC14"/>
                </a:solidFill>
              </a:rPr>
              <a:t>Insert </a:t>
            </a:r>
            <a:r>
              <a:rPr lang="de-DE" sz="2800" dirty="0" err="1">
                <a:solidFill>
                  <a:srgbClr val="2EAC14"/>
                </a:solidFill>
              </a:rPr>
              <a:t>headline</a:t>
            </a:r>
            <a:r>
              <a:rPr lang="de-DE" sz="2800" dirty="0">
                <a:solidFill>
                  <a:srgbClr val="2EAC14"/>
                </a:solidFill>
              </a:rPr>
              <a:t> </a:t>
            </a:r>
            <a:r>
              <a:rPr lang="de-DE" sz="2800" dirty="0" err="1">
                <a:solidFill>
                  <a:srgbClr val="2EAC14"/>
                </a:solidFill>
              </a:rPr>
              <a:t>here</a:t>
            </a:r>
            <a:r>
              <a:rPr lang="de-DE" sz="2800" dirty="0">
                <a:solidFill>
                  <a:srgbClr val="2EAC14"/>
                </a:solidFill>
              </a:rPr>
              <a:t> in maximum </a:t>
            </a:r>
            <a:br>
              <a:rPr lang="de-DE" sz="2800" dirty="0">
                <a:solidFill>
                  <a:srgbClr val="2EAC14"/>
                </a:solidFill>
              </a:rPr>
            </a:br>
            <a:r>
              <a:rPr lang="de-DE" sz="2800" dirty="0" err="1">
                <a:solidFill>
                  <a:srgbClr val="2EAC14"/>
                </a:solidFill>
              </a:rPr>
              <a:t>two</a:t>
            </a:r>
            <a:r>
              <a:rPr lang="de-DE" sz="2800" dirty="0">
                <a:solidFill>
                  <a:srgbClr val="2EAC14"/>
                </a:solidFill>
              </a:rPr>
              <a:t> </a:t>
            </a:r>
            <a:r>
              <a:rPr lang="de-DE" sz="2800" dirty="0" err="1">
                <a:solidFill>
                  <a:srgbClr val="2EAC14"/>
                </a:solidFill>
              </a:rPr>
              <a:t>lines</a:t>
            </a:r>
            <a:endParaRPr lang="de-DE" dirty="0"/>
          </a:p>
        </p:txBody>
      </p:sp>
      <p:sp>
        <p:nvSpPr>
          <p:cNvPr id="5" name="Fußzeilenplatzhalter 4">
            <a:extLst>
              <a:ext uri="{FF2B5EF4-FFF2-40B4-BE49-F238E27FC236}">
                <a16:creationId xmlns:a16="http://schemas.microsoft.com/office/drawing/2014/main" id="{E25E1CBF-009D-50AC-6FB1-92708A859D3E}"/>
              </a:ext>
            </a:extLst>
          </p:cNvPr>
          <p:cNvSpPr>
            <a:spLocks noGrp="1"/>
          </p:cNvSpPr>
          <p:nvPr>
            <p:ph type="ftr" sz="quarter" idx="15"/>
          </p:nvPr>
        </p:nvSpPr>
        <p:spPr/>
        <p:txBody>
          <a:bodyPr/>
          <a:lstStyle/>
          <a:p>
            <a:r>
              <a:rPr lang="de-DE"/>
              <a:t>Jahresbericht 2021</a:t>
            </a:r>
          </a:p>
        </p:txBody>
      </p:sp>
    </p:spTree>
    <p:extLst>
      <p:ext uri="{BB962C8B-B14F-4D97-AF65-F5344CB8AC3E}">
        <p14:creationId xmlns:p14="http://schemas.microsoft.com/office/powerpoint/2010/main" val="106849398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26.xml"/><Relationship Id="rId7" Type="http://schemas.openxmlformats.org/officeDocument/2006/relationships/image" Target="../media/image3.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emf"/><Relationship Id="rId5" Type="http://schemas.openxmlformats.org/officeDocument/2006/relationships/theme" Target="../theme/theme2.xml"/><Relationship Id="rId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theme" Target="../theme/theme3.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6.emf"/><Relationship Id="rId2" Type="http://schemas.openxmlformats.org/officeDocument/2006/relationships/slideLayout" Target="../slideLayouts/slideLayout33.xml"/><Relationship Id="rId16" Type="http://schemas.openxmlformats.org/officeDocument/2006/relationships/theme" Target="../theme/theme4.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9.xml"/><Relationship Id="rId7" Type="http://schemas.openxmlformats.org/officeDocument/2006/relationships/image" Target="../media/image36.emf"/><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oleObject" Target="../embeddings/oleObject1.bin"/><Relationship Id="rId5" Type="http://schemas.openxmlformats.org/officeDocument/2006/relationships/tags" Target="../tags/tag1.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39.emf"/><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oleObject" Target="../embeddings/oleObject5.bin"/><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tags" Target="../tags/tag5.xml"/><Relationship Id="rId5" Type="http://schemas.openxmlformats.org/officeDocument/2006/relationships/slideLayout" Target="../slideLayouts/slideLayout54.xml"/><Relationship Id="rId10" Type="http://schemas.openxmlformats.org/officeDocument/2006/relationships/theme" Target="../theme/theme6.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4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57EA2FC2-5294-25B6-FAB2-62A3C00447D6}"/>
              </a:ext>
            </a:extLst>
          </p:cNvPr>
          <p:cNvSpPr/>
          <p:nvPr userDrawn="1"/>
        </p:nvSpPr>
        <p:spPr>
          <a:xfrm>
            <a:off x="468000" y="468000"/>
            <a:ext cx="11268000" cy="594000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itelplatzhalter 8">
            <a:extLst>
              <a:ext uri="{FF2B5EF4-FFF2-40B4-BE49-F238E27FC236}">
                <a16:creationId xmlns:a16="http://schemas.microsoft.com/office/drawing/2014/main" id="{DD40F677-F7A0-ADA7-06D4-BC5EC9BDCE63}"/>
              </a:ext>
            </a:extLst>
          </p:cNvPr>
          <p:cNvSpPr>
            <a:spLocks noGrp="1"/>
          </p:cNvSpPr>
          <p:nvPr>
            <p:ph type="title"/>
          </p:nvPr>
        </p:nvSpPr>
        <p:spPr>
          <a:xfrm>
            <a:off x="827999" y="3816000"/>
            <a:ext cx="10800000" cy="1296000"/>
          </a:xfrm>
          <a:prstGeom prst="rect">
            <a:avLst/>
          </a:prstGeom>
          <a:noFill/>
        </p:spPr>
        <p:txBody>
          <a:bodyPr vert="horz" lIns="0" tIns="0" rIns="0" bIns="45720" rtlCol="0" anchor="t" anchorCtr="0">
            <a:noAutofit/>
          </a:bodyPr>
          <a:lstStyle/>
          <a:p>
            <a:r>
              <a:rPr lang="de-DE" dirty="0"/>
              <a:t>INSERT TITLE HERE</a:t>
            </a:r>
            <a:br>
              <a:rPr lang="de-DE" dirty="0"/>
            </a:br>
            <a:r>
              <a:rPr lang="de-DE" dirty="0"/>
              <a:t>IN MAXIMUM TWO LINES</a:t>
            </a:r>
          </a:p>
        </p:txBody>
      </p:sp>
    </p:spTree>
  </p:cSld>
  <p:clrMap bg1="lt1" tx1="dk1" bg2="lt2" tx2="dk2" accent1="accent1" accent2="accent2" accent3="accent3" accent4="accent4" accent5="accent5" accent6="accent6" hlink="hlink" folHlink="folHlink"/>
  <p:sldLayoutIdLst>
    <p:sldLayoutId id="2147483671" r:id="rId1"/>
    <p:sldLayoutId id="2147483735" r:id="rId2"/>
    <p:sldLayoutId id="2147483695" r:id="rId3"/>
    <p:sldLayoutId id="214748375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51" r:id="rId14"/>
    <p:sldLayoutId id="2147483746" r:id="rId15"/>
    <p:sldLayoutId id="2147483747" r:id="rId16"/>
    <p:sldLayoutId id="2147483748" r:id="rId17"/>
    <p:sldLayoutId id="2147483749" r:id="rId18"/>
    <p:sldLayoutId id="2147483750" r:id="rId19"/>
    <p:sldLayoutId id="2147483752" r:id="rId20"/>
    <p:sldLayoutId id="2147483753" r:id="rId21"/>
    <p:sldLayoutId id="2147483754" r:id="rId22"/>
    <p:sldLayoutId id="2147483755" r:id="rId23"/>
  </p:sldLayoutIdLst>
  <p:hf hdr="0" dt="0"/>
  <p:txStyles>
    <p:titleStyle>
      <a:lvl1pPr eaLnBrk="1" hangingPunct="1">
        <a:defRPr sz="4000" b="1" cap="all" baseline="0">
          <a:solidFill>
            <a:schemeClr val="bg1"/>
          </a:solidFill>
          <a:effectLst>
            <a:outerShdw blurRad="260615" dist="38100" dir="2700000" algn="tl" rotWithShape="0">
              <a:prstClr val="black">
                <a:alpha val="40000"/>
              </a:prstClr>
            </a:outerShdw>
          </a:effectLst>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72DCE515-B402-8D69-F6FE-8FCEEA17EB21}"/>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9892981" y="6225613"/>
            <a:ext cx="1841819" cy="175558"/>
          </a:xfrm>
          <a:prstGeom prst="rect">
            <a:avLst/>
          </a:prstGeom>
        </p:spPr>
      </p:pic>
      <p:sp>
        <p:nvSpPr>
          <p:cNvPr id="17" name="Titelplatzhalter 16">
            <a:extLst>
              <a:ext uri="{FF2B5EF4-FFF2-40B4-BE49-F238E27FC236}">
                <a16:creationId xmlns:a16="http://schemas.microsoft.com/office/drawing/2014/main" id="{635A0053-C7FC-C4D9-622E-5A11EA1C3942}"/>
              </a:ext>
            </a:extLst>
          </p:cNvPr>
          <p:cNvSpPr>
            <a:spLocks noGrp="1"/>
          </p:cNvSpPr>
          <p:nvPr>
            <p:ph type="title"/>
          </p:nvPr>
        </p:nvSpPr>
        <p:spPr>
          <a:xfrm>
            <a:off x="468000" y="540000"/>
            <a:ext cx="5740295" cy="828000"/>
          </a:xfrm>
          <a:prstGeom prst="rect">
            <a:avLst/>
          </a:prstGeom>
        </p:spPr>
        <p:txBody>
          <a:bodyPr vert="horz" lIns="0" tIns="0" rIns="0" bIns="0" rtlCol="0" anchor="b" anchorCtr="0">
            <a:noAutofit/>
          </a:bodyPr>
          <a:lstStyle/>
          <a:p>
            <a:r>
              <a:rPr lang="de-DE" sz="2800" dirty="0">
                <a:solidFill>
                  <a:srgbClr val="2EAC14"/>
                </a:solidFill>
              </a:rPr>
              <a:t>Insert Headline </a:t>
            </a:r>
            <a:r>
              <a:rPr lang="de-DE" sz="2800" dirty="0" err="1">
                <a:solidFill>
                  <a:srgbClr val="2EAC14"/>
                </a:solidFill>
              </a:rPr>
              <a:t>here</a:t>
            </a:r>
            <a:r>
              <a:rPr lang="de-DE" sz="2800" dirty="0">
                <a:solidFill>
                  <a:srgbClr val="2EAC14"/>
                </a:solidFill>
              </a:rPr>
              <a:t> </a:t>
            </a:r>
            <a:br>
              <a:rPr lang="de-DE" sz="2800" dirty="0">
                <a:solidFill>
                  <a:srgbClr val="2EAC14"/>
                </a:solidFill>
              </a:rPr>
            </a:br>
            <a:r>
              <a:rPr lang="de-DE" sz="2800" dirty="0">
                <a:solidFill>
                  <a:srgbClr val="2EAC14"/>
                </a:solidFill>
              </a:rPr>
              <a:t>in maximum </a:t>
            </a:r>
            <a:r>
              <a:rPr lang="de-DE" sz="2800" dirty="0" err="1">
                <a:solidFill>
                  <a:srgbClr val="2EAC14"/>
                </a:solidFill>
              </a:rPr>
              <a:t>two</a:t>
            </a:r>
            <a:r>
              <a:rPr lang="de-DE" sz="2800" dirty="0">
                <a:solidFill>
                  <a:srgbClr val="2EAC14"/>
                </a:solidFill>
              </a:rPr>
              <a:t> </a:t>
            </a:r>
            <a:r>
              <a:rPr lang="de-DE" sz="2800" dirty="0" err="1">
                <a:solidFill>
                  <a:srgbClr val="2EAC14"/>
                </a:solidFill>
              </a:rPr>
              <a:t>lines</a:t>
            </a:r>
            <a:endParaRPr lang="de-DE" sz="3200" dirty="0">
              <a:solidFill>
                <a:srgbClr val="2EAC14"/>
              </a:solidFill>
            </a:endParaRPr>
          </a:p>
        </p:txBody>
      </p:sp>
      <p:pic>
        <p:nvPicPr>
          <p:cNvPr id="23" name="Grafik 22">
            <a:extLst>
              <a:ext uri="{FF2B5EF4-FFF2-40B4-BE49-F238E27FC236}">
                <a16:creationId xmlns:a16="http://schemas.microsoft.com/office/drawing/2014/main" id="{749F75B1-C36B-7835-9E48-607657EA0753}"/>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10034588" y="476250"/>
            <a:ext cx="1714500" cy="800100"/>
          </a:xfrm>
          <a:prstGeom prst="rect">
            <a:avLst/>
          </a:prstGeom>
        </p:spPr>
      </p:pic>
      <p:sp>
        <p:nvSpPr>
          <p:cNvPr id="24" name="Rechteck 23">
            <a:extLst>
              <a:ext uri="{FF2B5EF4-FFF2-40B4-BE49-F238E27FC236}">
                <a16:creationId xmlns:a16="http://schemas.microsoft.com/office/drawing/2014/main" id="{6920A049-83BE-9DD2-0A0B-9E60374B71F1}"/>
              </a:ext>
            </a:extLst>
          </p:cNvPr>
          <p:cNvSpPr/>
          <p:nvPr userDrawn="1"/>
        </p:nvSpPr>
        <p:spPr>
          <a:xfrm>
            <a:off x="467999" y="468000"/>
            <a:ext cx="11268000" cy="59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Fußzeilenplatzhalter 27">
            <a:extLst>
              <a:ext uri="{FF2B5EF4-FFF2-40B4-BE49-F238E27FC236}">
                <a16:creationId xmlns:a16="http://schemas.microsoft.com/office/drawing/2014/main" id="{6D706754-C537-62BA-79A5-ADDB772A0833}"/>
              </a:ext>
            </a:extLst>
          </p:cNvPr>
          <p:cNvSpPr>
            <a:spLocks noGrp="1"/>
          </p:cNvSpPr>
          <p:nvPr>
            <p:ph type="ftr" sz="quarter" idx="3"/>
          </p:nvPr>
        </p:nvSpPr>
        <p:spPr>
          <a:xfrm>
            <a:off x="1080000" y="6192000"/>
            <a:ext cx="4824000" cy="360000"/>
          </a:xfrm>
          <a:prstGeom prst="rect">
            <a:avLst/>
          </a:prstGeom>
        </p:spPr>
        <p:txBody>
          <a:bodyPr vert="horz" lIns="0" tIns="0" rIns="0" bIns="0" rtlCol="0" anchor="t" anchorCtr="0"/>
          <a:lstStyle>
            <a:lvl1pPr algn="l">
              <a:defRPr sz="1400" baseline="0">
                <a:solidFill>
                  <a:schemeClr val="tx1"/>
                </a:solidFill>
              </a:defRPr>
            </a:lvl1pPr>
          </a:lstStyle>
          <a:p>
            <a:r>
              <a:rPr lang="de-DE" dirty="0"/>
              <a:t>Date | Meeting</a:t>
            </a:r>
          </a:p>
        </p:txBody>
      </p:sp>
      <p:sp>
        <p:nvSpPr>
          <p:cNvPr id="29" name="Fußzeilenplatzhalter 27">
            <a:extLst>
              <a:ext uri="{FF2B5EF4-FFF2-40B4-BE49-F238E27FC236}">
                <a16:creationId xmlns:a16="http://schemas.microsoft.com/office/drawing/2014/main" id="{158676F2-D33C-ABD9-9B10-14F8D51F6C03}"/>
              </a:ext>
            </a:extLst>
          </p:cNvPr>
          <p:cNvSpPr txBox="1">
            <a:spLocks/>
          </p:cNvSpPr>
          <p:nvPr userDrawn="1"/>
        </p:nvSpPr>
        <p:spPr>
          <a:xfrm>
            <a:off x="466800" y="6189553"/>
            <a:ext cx="468000" cy="365125"/>
          </a:xfrm>
          <a:prstGeom prst="rect">
            <a:avLst/>
          </a:prstGeom>
        </p:spPr>
        <p:txBody>
          <a:bodyPr vert="horz" lIns="0" tIns="0" rIns="0" bIns="0" rtlCol="0" anchor="t" anchorCtr="0"/>
          <a:lstStyle>
            <a:defPPr>
              <a:defRPr kern="0"/>
            </a:defPPr>
            <a:lvl1pPr algn="l">
              <a:defRPr sz="1400" baseline="0">
                <a:solidFill>
                  <a:schemeClr val="tx1"/>
                </a:solidFill>
              </a:defRPr>
            </a:lvl1pPr>
          </a:lstStyle>
          <a:p>
            <a:fld id="{17314CF2-8132-7146-AA75-D4AC96D3AD53}" type="slidenum">
              <a:rPr lang="de-DE" smtClean="0"/>
              <a:t>‹#›</a:t>
            </a:fld>
            <a:endParaRPr lang="de-DE" dirty="0"/>
          </a:p>
        </p:txBody>
      </p:sp>
    </p:spTree>
    <p:extLst>
      <p:ext uri="{BB962C8B-B14F-4D97-AF65-F5344CB8AC3E}">
        <p14:creationId xmlns:p14="http://schemas.microsoft.com/office/powerpoint/2010/main" val="2367156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8" r:id="rId4"/>
  </p:sldLayoutIdLst>
  <p:hf hdr="0" dt="0"/>
  <p:txStyles>
    <p:titleStyle>
      <a:lvl1pPr algn="l" defTabSz="914400" rtl="0" eaLnBrk="1" latinLnBrk="0" hangingPunct="1">
        <a:lnSpc>
          <a:spcPct val="90000"/>
        </a:lnSpc>
        <a:spcBef>
          <a:spcPct val="0"/>
        </a:spcBef>
        <a:buNone/>
        <a:defRPr sz="2800" b="1" i="0" kern="1200" cap="all" baseline="0">
          <a:solidFill>
            <a:srgbClr val="2EAC14"/>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110075E-0592-7FBB-9BE0-1E47C681959D}"/>
              </a:ext>
            </a:extLst>
          </p:cNvPr>
          <p:cNvSpPr>
            <a:spLocks noGrp="1"/>
          </p:cNvSpPr>
          <p:nvPr>
            <p:ph type="title"/>
          </p:nvPr>
        </p:nvSpPr>
        <p:spPr>
          <a:xfrm>
            <a:off x="468000" y="2088000"/>
            <a:ext cx="7560000" cy="1080000"/>
          </a:xfrm>
          <a:prstGeom prst="rect">
            <a:avLst/>
          </a:prstGeom>
        </p:spPr>
        <p:txBody>
          <a:bodyPr vert="horz" lIns="0" tIns="0" rIns="0" bIns="0" rtlCol="0" anchor="t" anchorCtr="0">
            <a:normAutofit/>
          </a:bodyPr>
          <a:lstStyle/>
          <a:p>
            <a:r>
              <a:rPr lang="de-DE" dirty="0"/>
              <a:t>INSERT HEADLINE HERE IN MAXIMUM TWO LINES</a:t>
            </a:r>
          </a:p>
        </p:txBody>
      </p:sp>
    </p:spTree>
    <p:extLst>
      <p:ext uri="{BB962C8B-B14F-4D97-AF65-F5344CB8AC3E}">
        <p14:creationId xmlns:p14="http://schemas.microsoft.com/office/powerpoint/2010/main" val="82753951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763" r:id="rId3"/>
    <p:sldLayoutId id="2147483764" r:id="rId4"/>
  </p:sldLayoutIdLst>
  <p:hf hdr="0" dt="0"/>
  <p:txStyles>
    <p:titleStyle>
      <a:lvl1pPr algn="l" defTabSz="914400" rtl="0" eaLnBrk="1" latinLnBrk="0" hangingPunct="1">
        <a:lnSpc>
          <a:spcPct val="90000"/>
        </a:lnSpc>
        <a:spcBef>
          <a:spcPct val="0"/>
        </a:spcBef>
        <a:buNone/>
        <a:defRPr sz="40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Titelplatzhalter 16">
            <a:extLst>
              <a:ext uri="{FF2B5EF4-FFF2-40B4-BE49-F238E27FC236}">
                <a16:creationId xmlns:a16="http://schemas.microsoft.com/office/drawing/2014/main" id="{635A0053-C7FC-C4D9-622E-5A11EA1C3942}"/>
              </a:ext>
            </a:extLst>
          </p:cNvPr>
          <p:cNvSpPr>
            <a:spLocks noGrp="1"/>
          </p:cNvSpPr>
          <p:nvPr>
            <p:ph type="title"/>
          </p:nvPr>
        </p:nvSpPr>
        <p:spPr>
          <a:xfrm>
            <a:off x="468000" y="468000"/>
            <a:ext cx="8640000" cy="900000"/>
          </a:xfrm>
          <a:prstGeom prst="rect">
            <a:avLst/>
          </a:prstGeom>
        </p:spPr>
        <p:txBody>
          <a:bodyPr vert="horz" lIns="0" tIns="0" rIns="0" bIns="0" rtlCol="0" anchor="b" anchorCtr="0">
            <a:noAutofit/>
          </a:bodyPr>
          <a:lstStyle/>
          <a:p>
            <a:r>
              <a:rPr lang="de-DE" sz="2800">
                <a:solidFill>
                  <a:srgbClr val="2EAC14"/>
                </a:solidFill>
              </a:rPr>
              <a:t>Insert </a:t>
            </a:r>
            <a:r>
              <a:rPr lang="de-DE" sz="2800" err="1">
                <a:solidFill>
                  <a:srgbClr val="2EAC14"/>
                </a:solidFill>
              </a:rPr>
              <a:t>headline</a:t>
            </a:r>
            <a:r>
              <a:rPr lang="de-DE" sz="2800">
                <a:solidFill>
                  <a:srgbClr val="2EAC14"/>
                </a:solidFill>
              </a:rPr>
              <a:t> </a:t>
            </a:r>
            <a:r>
              <a:rPr lang="de-DE" sz="2800" err="1">
                <a:solidFill>
                  <a:srgbClr val="2EAC14"/>
                </a:solidFill>
              </a:rPr>
              <a:t>here</a:t>
            </a:r>
            <a:r>
              <a:rPr lang="de-DE" sz="2800">
                <a:solidFill>
                  <a:srgbClr val="2EAC14"/>
                </a:solidFill>
              </a:rPr>
              <a:t> in maximum </a:t>
            </a:r>
            <a:br>
              <a:rPr lang="de-DE" sz="2800">
                <a:solidFill>
                  <a:srgbClr val="2EAC14"/>
                </a:solidFill>
              </a:rPr>
            </a:br>
            <a:r>
              <a:rPr lang="de-DE" sz="2800" err="1">
                <a:solidFill>
                  <a:srgbClr val="2EAC14"/>
                </a:solidFill>
              </a:rPr>
              <a:t>two</a:t>
            </a:r>
            <a:r>
              <a:rPr lang="de-DE" sz="2800">
                <a:solidFill>
                  <a:srgbClr val="2EAC14"/>
                </a:solidFill>
              </a:rPr>
              <a:t> </a:t>
            </a:r>
            <a:r>
              <a:rPr lang="de-DE" sz="2800" err="1">
                <a:solidFill>
                  <a:srgbClr val="2EAC14"/>
                </a:solidFill>
              </a:rPr>
              <a:t>lines</a:t>
            </a:r>
            <a:endParaRPr lang="de-DE" sz="3200">
              <a:solidFill>
                <a:srgbClr val="2EAC14"/>
              </a:solidFill>
            </a:endParaRPr>
          </a:p>
        </p:txBody>
      </p:sp>
      <p:sp>
        <p:nvSpPr>
          <p:cNvPr id="24" name="Rechteck 23">
            <a:extLst>
              <a:ext uri="{FF2B5EF4-FFF2-40B4-BE49-F238E27FC236}">
                <a16:creationId xmlns:a16="http://schemas.microsoft.com/office/drawing/2014/main" id="{6920A049-83BE-9DD2-0A0B-9E60374B71F1}"/>
              </a:ext>
            </a:extLst>
          </p:cNvPr>
          <p:cNvSpPr/>
          <p:nvPr userDrawn="1"/>
        </p:nvSpPr>
        <p:spPr>
          <a:xfrm>
            <a:off x="467999" y="468000"/>
            <a:ext cx="11268000" cy="59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Fußzeilenplatzhalter 27">
            <a:extLst>
              <a:ext uri="{FF2B5EF4-FFF2-40B4-BE49-F238E27FC236}">
                <a16:creationId xmlns:a16="http://schemas.microsoft.com/office/drawing/2014/main" id="{6D706754-C537-62BA-79A5-ADDB772A0833}"/>
              </a:ext>
            </a:extLst>
          </p:cNvPr>
          <p:cNvSpPr>
            <a:spLocks noGrp="1"/>
          </p:cNvSpPr>
          <p:nvPr>
            <p:ph type="ftr" sz="quarter" idx="3"/>
          </p:nvPr>
        </p:nvSpPr>
        <p:spPr>
          <a:xfrm>
            <a:off x="1080000" y="6192000"/>
            <a:ext cx="8028000" cy="360000"/>
          </a:xfrm>
          <a:prstGeom prst="rect">
            <a:avLst/>
          </a:prstGeom>
        </p:spPr>
        <p:txBody>
          <a:bodyPr vert="horz" lIns="0" tIns="0" rIns="0" bIns="0" rtlCol="0" anchor="t" anchorCtr="0"/>
          <a:lstStyle>
            <a:lvl1pPr algn="l">
              <a:defRPr sz="1400" baseline="0">
                <a:solidFill>
                  <a:schemeClr val="tx1"/>
                </a:solidFill>
              </a:defRPr>
            </a:lvl1pPr>
          </a:lstStyle>
          <a:p>
            <a:r>
              <a:rPr lang="de-DE"/>
              <a:t>Date | Meeting</a:t>
            </a:r>
          </a:p>
        </p:txBody>
      </p:sp>
      <p:sp>
        <p:nvSpPr>
          <p:cNvPr id="29" name="Fußzeilenplatzhalter 27">
            <a:extLst>
              <a:ext uri="{FF2B5EF4-FFF2-40B4-BE49-F238E27FC236}">
                <a16:creationId xmlns:a16="http://schemas.microsoft.com/office/drawing/2014/main" id="{158676F2-D33C-ABD9-9B10-14F8D51F6C03}"/>
              </a:ext>
            </a:extLst>
          </p:cNvPr>
          <p:cNvSpPr txBox="1">
            <a:spLocks/>
          </p:cNvSpPr>
          <p:nvPr userDrawn="1"/>
        </p:nvSpPr>
        <p:spPr>
          <a:xfrm>
            <a:off x="466800" y="6189553"/>
            <a:ext cx="468000" cy="365125"/>
          </a:xfrm>
          <a:prstGeom prst="rect">
            <a:avLst/>
          </a:prstGeom>
        </p:spPr>
        <p:txBody>
          <a:bodyPr vert="horz" lIns="0" tIns="0" rIns="0" bIns="0" rtlCol="0" anchor="t" anchorCtr="0"/>
          <a:lstStyle>
            <a:defPPr>
              <a:defRPr kern="0"/>
            </a:defPPr>
            <a:lvl1pPr algn="l">
              <a:defRPr sz="1400" baseline="0">
                <a:solidFill>
                  <a:schemeClr val="tx1"/>
                </a:solidFill>
              </a:defRPr>
            </a:lvl1pPr>
          </a:lstStyle>
          <a:p>
            <a:fld id="{17314CF2-8132-7146-AA75-D4AC96D3AD53}" type="slidenum">
              <a:rPr lang="de-DE" smtClean="0"/>
              <a:t>‹#›</a:t>
            </a:fld>
            <a:endParaRPr lang="de-DE"/>
          </a:p>
        </p:txBody>
      </p:sp>
      <p:pic>
        <p:nvPicPr>
          <p:cNvPr id="3" name="Grafik 6">
            <a:extLst>
              <a:ext uri="{FF2B5EF4-FFF2-40B4-BE49-F238E27FC236}">
                <a16:creationId xmlns:a16="http://schemas.microsoft.com/office/drawing/2014/main" id="{727DCDBC-8A22-C2EC-28F5-473120594A86}"/>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p:spPr>
      </p:pic>
    </p:spTree>
    <p:extLst>
      <p:ext uri="{BB962C8B-B14F-4D97-AF65-F5344CB8AC3E}">
        <p14:creationId xmlns:p14="http://schemas.microsoft.com/office/powerpoint/2010/main" val="110120130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Lst>
  <p:hf hdr="0" dt="0"/>
  <p:txStyles>
    <p:titleStyle>
      <a:lvl1pPr algn="l" defTabSz="914400" rtl="0" eaLnBrk="1" latinLnBrk="0" hangingPunct="1">
        <a:lnSpc>
          <a:spcPct val="90000"/>
        </a:lnSpc>
        <a:spcBef>
          <a:spcPct val="0"/>
        </a:spcBef>
        <a:buNone/>
        <a:defRPr sz="2800" b="1" i="0" kern="1200" cap="all" baseline="0">
          <a:solidFill>
            <a:srgbClr val="2EAC14"/>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5"/>
            </p:custDataLst>
            <p:extLst>
              <p:ext uri="{D42A27DB-BD31-4B8C-83A1-F6EECF244321}">
                <p14:modId xmlns:p14="http://schemas.microsoft.com/office/powerpoint/2010/main" val="581821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93" imgH="294" progId="TCLayout.ActiveDocument.1">
                  <p:embed/>
                </p:oleObj>
              </mc:Choice>
              <mc:Fallback>
                <p:oleObj name="think-cell Slide" r:id="rId6" imgW="293" imgH="294" progId="TCLayout.ActiveDocument.1">
                  <p:embed/>
                  <p:pic>
                    <p:nvPicPr>
                      <p:cNvPr id="3" name="Objek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hteck 7">
            <a:extLst>
              <a:ext uri="{FF2B5EF4-FFF2-40B4-BE49-F238E27FC236}">
                <a16:creationId xmlns:a16="http://schemas.microsoft.com/office/drawing/2014/main" id="{57EA2FC2-5294-25B6-FAB2-62A3C00447D6}"/>
              </a:ext>
            </a:extLst>
          </p:cNvPr>
          <p:cNvSpPr/>
          <p:nvPr userDrawn="1"/>
        </p:nvSpPr>
        <p:spPr>
          <a:xfrm>
            <a:off x="468000" y="468000"/>
            <a:ext cx="11268000" cy="594000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b="0" i="0">
              <a:latin typeface="CORE SANS WHH COPY N" panose="020B0503030302020204" pitchFamily="34" charset="0"/>
            </a:endParaRPr>
          </a:p>
        </p:txBody>
      </p:sp>
      <p:sp>
        <p:nvSpPr>
          <p:cNvPr id="9" name="Titelplatzhalter 8">
            <a:extLst>
              <a:ext uri="{FF2B5EF4-FFF2-40B4-BE49-F238E27FC236}">
                <a16:creationId xmlns:a16="http://schemas.microsoft.com/office/drawing/2014/main" id="{DD40F677-F7A0-ADA7-06D4-BC5EC9BDCE63}"/>
              </a:ext>
            </a:extLst>
          </p:cNvPr>
          <p:cNvSpPr>
            <a:spLocks noGrp="1"/>
          </p:cNvSpPr>
          <p:nvPr>
            <p:ph type="title"/>
          </p:nvPr>
        </p:nvSpPr>
        <p:spPr>
          <a:xfrm>
            <a:off x="827999" y="3816000"/>
            <a:ext cx="10800000" cy="1296000"/>
          </a:xfrm>
          <a:prstGeom prst="rect">
            <a:avLst/>
          </a:prstGeom>
          <a:noFill/>
        </p:spPr>
        <p:txBody>
          <a:bodyPr vert="horz" lIns="0" tIns="0" rIns="0" bIns="45720" rtlCol="0" anchor="t" anchorCtr="0">
            <a:noAutofit/>
          </a:bodyPr>
          <a:lstStyle/>
          <a:p>
            <a:r>
              <a:rPr lang="en-US"/>
              <a:t>INSERT TITLE HERE</a:t>
            </a:r>
            <a:br>
              <a:rPr lang="en-US"/>
            </a:br>
            <a:r>
              <a:rPr lang="en-US"/>
              <a:t>IN MAXIMUM TWO LINES</a:t>
            </a:r>
          </a:p>
        </p:txBody>
      </p:sp>
    </p:spTree>
    <p:extLst>
      <p:ext uri="{BB962C8B-B14F-4D97-AF65-F5344CB8AC3E}">
        <p14:creationId xmlns:p14="http://schemas.microsoft.com/office/powerpoint/2010/main" val="2185028077"/>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Lst>
  <p:hf sldNum="0" hdr="0" dt="0"/>
  <p:txStyles>
    <p:titleStyle>
      <a:lvl1pPr rtl="0" eaLnBrk="1" hangingPunct="1">
        <a:defRPr sz="4000" b="1" cap="all" baseline="0">
          <a:solidFill>
            <a:schemeClr val="bg1"/>
          </a:solidFill>
          <a:effectLst>
            <a:outerShdw blurRad="260615" dist="38100" dir="2700000" algn="tl" rotWithShape="0">
              <a:prstClr val="black">
                <a:alpha val="40000"/>
              </a:prstClr>
            </a:outerShdw>
          </a:effectLst>
          <a:latin typeface="CORE SANS WHH HEAD NR Cn" panose="020F0706030302020204" pitchFamily="34" charset="0"/>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ABE5B1C6-F348-C6B7-8979-BF3CC605F6CB}"/>
              </a:ext>
            </a:extLst>
          </p:cNvPr>
          <p:cNvGraphicFramePr>
            <a:graphicFrameLocks noChangeAspect="1"/>
          </p:cNvGraphicFramePr>
          <p:nvPr userDrawn="1">
            <p:custDataLst>
              <p:tags r:id="rId11"/>
            </p:custDataLst>
            <p:extLst>
              <p:ext uri="{D42A27DB-BD31-4B8C-83A1-F6EECF244321}">
                <p14:modId xmlns:p14="http://schemas.microsoft.com/office/powerpoint/2010/main" val="3877219595"/>
              </p:ext>
            </p:ext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name="think-cell Slide" r:id="rId12" imgW="473" imgH="473" progId="TCLayout.ActiveDocument.1">
                  <p:embed/>
                </p:oleObj>
              </mc:Choice>
              <mc:Fallback>
                <p:oleObj name="think-cell Slide" r:id="rId12" imgW="473" imgH="473" progId="TCLayout.ActiveDocument.1">
                  <p:embed/>
                  <p:pic>
                    <p:nvPicPr>
                      <p:cNvPr id="4" name="Objekt 3" hidden="1">
                        <a:extLst>
                          <a:ext uri="{FF2B5EF4-FFF2-40B4-BE49-F238E27FC236}">
                            <a16:creationId xmlns:a16="http://schemas.microsoft.com/office/drawing/2014/main" id="{ABE5B1C6-F348-C6B7-8979-BF3CC605F6CB}"/>
                          </a:ext>
                        </a:extLst>
                      </p:cNvPr>
                      <p:cNvPicPr/>
                      <p:nvPr/>
                    </p:nvPicPr>
                    <p:blipFill>
                      <a:blip r:embed="rId13"/>
                      <a:stretch>
                        <a:fillRect/>
                      </a:stretch>
                    </p:blipFill>
                    <p:spPr>
                      <a:xfrm>
                        <a:off x="794" y="794"/>
                        <a:ext cx="794" cy="794"/>
                      </a:xfrm>
                      <a:prstGeom prst="rect">
                        <a:avLst/>
                      </a:prstGeom>
                    </p:spPr>
                  </p:pic>
                </p:oleObj>
              </mc:Fallback>
            </mc:AlternateContent>
          </a:graphicData>
        </a:graphic>
      </p:graphicFrame>
      <p:sp>
        <p:nvSpPr>
          <p:cNvPr id="17" name="Titelplatzhalter 16">
            <a:extLst>
              <a:ext uri="{FF2B5EF4-FFF2-40B4-BE49-F238E27FC236}">
                <a16:creationId xmlns:a16="http://schemas.microsoft.com/office/drawing/2014/main" id="{635A0053-C7FC-C4D9-622E-5A11EA1C3942}"/>
              </a:ext>
            </a:extLst>
          </p:cNvPr>
          <p:cNvSpPr>
            <a:spLocks noGrp="1"/>
          </p:cNvSpPr>
          <p:nvPr>
            <p:ph type="title"/>
          </p:nvPr>
        </p:nvSpPr>
        <p:spPr>
          <a:xfrm>
            <a:off x="468001" y="540000"/>
            <a:ext cx="5740295" cy="828000"/>
          </a:xfrm>
          <a:prstGeom prst="rect">
            <a:avLst/>
          </a:prstGeom>
        </p:spPr>
        <p:txBody>
          <a:bodyPr vert="horz" lIns="0" tIns="0" rIns="0" bIns="0" rtlCol="0" anchor="b" anchorCtr="0">
            <a:noAutofit/>
          </a:bodyPr>
          <a:lstStyle/>
          <a:p>
            <a:r>
              <a:rPr lang="de-DE" sz="2800">
                <a:solidFill>
                  <a:srgbClr val="2EAC14"/>
                </a:solidFill>
              </a:rPr>
              <a:t>Insert Headline </a:t>
            </a:r>
            <a:r>
              <a:rPr lang="de-DE" sz="2800" err="1">
                <a:solidFill>
                  <a:srgbClr val="2EAC14"/>
                </a:solidFill>
              </a:rPr>
              <a:t>here</a:t>
            </a:r>
            <a:r>
              <a:rPr lang="de-DE" sz="2800">
                <a:solidFill>
                  <a:srgbClr val="2EAC14"/>
                </a:solidFill>
              </a:rPr>
              <a:t> </a:t>
            </a:r>
            <a:br>
              <a:rPr lang="de-DE" sz="2800">
                <a:solidFill>
                  <a:srgbClr val="2EAC14"/>
                </a:solidFill>
              </a:rPr>
            </a:br>
            <a:r>
              <a:rPr lang="de-DE" sz="2800">
                <a:solidFill>
                  <a:srgbClr val="2EAC14"/>
                </a:solidFill>
              </a:rPr>
              <a:t>in maximum </a:t>
            </a:r>
            <a:r>
              <a:rPr lang="de-DE" sz="2800" err="1">
                <a:solidFill>
                  <a:srgbClr val="2EAC14"/>
                </a:solidFill>
              </a:rPr>
              <a:t>two</a:t>
            </a:r>
            <a:r>
              <a:rPr lang="de-DE" sz="2800">
                <a:solidFill>
                  <a:srgbClr val="2EAC14"/>
                </a:solidFill>
              </a:rPr>
              <a:t> </a:t>
            </a:r>
            <a:r>
              <a:rPr lang="de-DE" sz="2800" err="1">
                <a:solidFill>
                  <a:srgbClr val="2EAC14"/>
                </a:solidFill>
              </a:rPr>
              <a:t>lines</a:t>
            </a:r>
            <a:endParaRPr lang="de-DE" sz="3200">
              <a:solidFill>
                <a:srgbClr val="2EAC14"/>
              </a:solidFill>
            </a:endParaRPr>
          </a:p>
        </p:txBody>
      </p:sp>
      <p:sp>
        <p:nvSpPr>
          <p:cNvPr id="24" name="Rechteck 23">
            <a:extLst>
              <a:ext uri="{FF2B5EF4-FFF2-40B4-BE49-F238E27FC236}">
                <a16:creationId xmlns:a16="http://schemas.microsoft.com/office/drawing/2014/main" id="{6920A049-83BE-9DD2-0A0B-9E60374B71F1}"/>
              </a:ext>
            </a:extLst>
          </p:cNvPr>
          <p:cNvSpPr/>
          <p:nvPr userDrawn="1"/>
        </p:nvSpPr>
        <p:spPr>
          <a:xfrm>
            <a:off x="467999" y="468000"/>
            <a:ext cx="11268000" cy="59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4400"/>
          </a:p>
        </p:txBody>
      </p:sp>
      <p:sp>
        <p:nvSpPr>
          <p:cNvPr id="28" name="Fußzeilenplatzhalter 27">
            <a:extLst>
              <a:ext uri="{FF2B5EF4-FFF2-40B4-BE49-F238E27FC236}">
                <a16:creationId xmlns:a16="http://schemas.microsoft.com/office/drawing/2014/main" id="{6D706754-C537-62BA-79A5-ADDB772A0833}"/>
              </a:ext>
            </a:extLst>
          </p:cNvPr>
          <p:cNvSpPr>
            <a:spLocks noGrp="1"/>
          </p:cNvSpPr>
          <p:nvPr>
            <p:ph type="ftr" sz="quarter" idx="3"/>
          </p:nvPr>
        </p:nvSpPr>
        <p:spPr>
          <a:xfrm>
            <a:off x="1080000" y="6192000"/>
            <a:ext cx="4824000" cy="360000"/>
          </a:xfrm>
          <a:prstGeom prst="rect">
            <a:avLst/>
          </a:prstGeom>
        </p:spPr>
        <p:txBody>
          <a:bodyPr vert="horz" lIns="0" tIns="0" rIns="0" bIns="0" rtlCol="0" anchor="t" anchorCtr="0"/>
          <a:lstStyle>
            <a:lvl1pPr algn="l">
              <a:defRPr sz="1400" baseline="0">
                <a:solidFill>
                  <a:schemeClr val="tx1"/>
                </a:solidFill>
              </a:defRPr>
            </a:lvl1pPr>
          </a:lstStyle>
          <a:p>
            <a:r>
              <a:rPr lang="de-DE"/>
              <a:t>Communities </a:t>
            </a:r>
            <a:r>
              <a:rPr lang="de-DE" err="1"/>
              <a:t>leading</a:t>
            </a:r>
            <a:r>
              <a:rPr lang="de-DE"/>
              <a:t> </a:t>
            </a:r>
            <a:r>
              <a:rPr lang="de-DE" err="1"/>
              <a:t>the</a:t>
            </a:r>
            <a:r>
              <a:rPr lang="de-DE"/>
              <a:t> </a:t>
            </a:r>
            <a:r>
              <a:rPr lang="de-DE" err="1"/>
              <a:t>way</a:t>
            </a:r>
            <a:r>
              <a:rPr lang="de-DE"/>
              <a:t> </a:t>
            </a:r>
            <a:r>
              <a:rPr lang="de-DE" err="1"/>
              <a:t>to</a:t>
            </a:r>
            <a:r>
              <a:rPr lang="de-DE"/>
              <a:t> end </a:t>
            </a:r>
            <a:r>
              <a:rPr lang="de-DE" err="1"/>
              <a:t>malnutrition</a:t>
            </a:r>
            <a:endParaRPr lang="de-DE"/>
          </a:p>
        </p:txBody>
      </p:sp>
      <p:sp>
        <p:nvSpPr>
          <p:cNvPr id="29" name="Fußzeilenplatzhalter 27">
            <a:extLst>
              <a:ext uri="{FF2B5EF4-FFF2-40B4-BE49-F238E27FC236}">
                <a16:creationId xmlns:a16="http://schemas.microsoft.com/office/drawing/2014/main" id="{158676F2-D33C-ABD9-9B10-14F8D51F6C03}"/>
              </a:ext>
            </a:extLst>
          </p:cNvPr>
          <p:cNvSpPr txBox="1">
            <a:spLocks/>
          </p:cNvSpPr>
          <p:nvPr userDrawn="1"/>
        </p:nvSpPr>
        <p:spPr>
          <a:xfrm>
            <a:off x="466800" y="6189554"/>
            <a:ext cx="468000" cy="365125"/>
          </a:xfrm>
          <a:prstGeom prst="rect">
            <a:avLst/>
          </a:prstGeom>
        </p:spPr>
        <p:txBody>
          <a:bodyPr vert="horz" lIns="0" tIns="0" rIns="0" bIns="0" rtlCol="0" anchor="t" anchorCtr="0"/>
          <a:lstStyle>
            <a:defPPr>
              <a:defRPr kern="0"/>
            </a:defPPr>
            <a:lvl1pPr algn="l">
              <a:defRPr sz="1400" baseline="0">
                <a:solidFill>
                  <a:schemeClr val="tx1"/>
                </a:solidFill>
              </a:defRPr>
            </a:lvl1pPr>
          </a:lstStyle>
          <a:p>
            <a:fld id="{17314CF2-8132-7146-AA75-D4AC96D3AD53}" type="slidenum">
              <a:rPr lang="de-DE" sz="1400" smtClean="0"/>
              <a:t>‹#›</a:t>
            </a:fld>
            <a:endParaRPr lang="de-DE" sz="1400"/>
          </a:p>
        </p:txBody>
      </p:sp>
      <p:pic>
        <p:nvPicPr>
          <p:cNvPr id="2" name="Grafik 1">
            <a:extLst>
              <a:ext uri="{FF2B5EF4-FFF2-40B4-BE49-F238E27FC236}">
                <a16:creationId xmlns:a16="http://schemas.microsoft.com/office/drawing/2014/main" id="{4131BB29-FAD3-64AE-3AB7-4A575E205FE6}"/>
              </a:ext>
            </a:extLst>
          </p:cNvPr>
          <p:cNvPicPr>
            <a:picLocks noChangeAspect="1"/>
          </p:cNvPicPr>
          <p:nvPr userDrawn="1"/>
        </p:nvPicPr>
        <p:blipFill>
          <a:blip r:embed="rId14" cstate="email">
            <a:extLst>
              <a:ext uri="{28A0092B-C50C-407E-A947-70E740481C1C}">
                <a14:useLocalDpi xmlns:a14="http://schemas.microsoft.com/office/drawing/2010/main"/>
              </a:ext>
            </a:extLst>
          </a:blip>
          <a:srcRect/>
          <a:stretch/>
        </p:blipFill>
        <p:spPr>
          <a:xfrm>
            <a:off x="9644514" y="468001"/>
            <a:ext cx="2068061" cy="847685"/>
          </a:xfrm>
          <a:prstGeom prst="rect">
            <a:avLst/>
          </a:prstGeom>
        </p:spPr>
      </p:pic>
    </p:spTree>
    <p:extLst>
      <p:ext uri="{BB962C8B-B14F-4D97-AF65-F5344CB8AC3E}">
        <p14:creationId xmlns:p14="http://schemas.microsoft.com/office/powerpoint/2010/main" val="20227819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Lst>
  <p:hf sldNum="0" hdr="0" dt="0"/>
  <p:txStyles>
    <p:titleStyle>
      <a:lvl1pPr algn="l" defTabSz="914355" rtl="0" eaLnBrk="1" latinLnBrk="0" hangingPunct="1">
        <a:lnSpc>
          <a:spcPct val="90000"/>
        </a:lnSpc>
        <a:spcBef>
          <a:spcPct val="0"/>
        </a:spcBef>
        <a:buNone/>
        <a:defRPr sz="2800" b="1" i="0" kern="1200" cap="all" baseline="0">
          <a:solidFill>
            <a:srgbClr val="2EAC14"/>
          </a:solidFill>
          <a:latin typeface="Arial" panose="020B0604020202020204" pitchFamily="34" charset="0"/>
          <a:ea typeface="+mj-ea"/>
          <a:cs typeface="+mj-cs"/>
        </a:defRPr>
      </a:lvl1pPr>
    </p:titleStyle>
    <p:bodyStyle>
      <a:lvl1pPr marL="228589" indent="-228589"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3" indent="-228589"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7.xml"/><Relationship Id="rId1" Type="http://schemas.openxmlformats.org/officeDocument/2006/relationships/tags" Target="../tags/tag6.xml"/><Relationship Id="rId5" Type="http://schemas.openxmlformats.org/officeDocument/2006/relationships/image" Target="../media/image36.emf"/><Relationship Id="rId4" Type="http://schemas.openxmlformats.org/officeDocument/2006/relationships/oleObject" Target="../embeddings/oleObject6.bin"/></Relationships>
</file>

<file path=ppt/slides/_rels/slide2.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notesSlide" Target="../notesSlides/notesSlide2.xml"/><Relationship Id="rId7" Type="http://schemas.openxmlformats.org/officeDocument/2006/relationships/image" Target="../media/image6.emf"/><Relationship Id="rId2" Type="http://schemas.openxmlformats.org/officeDocument/2006/relationships/slideLayout" Target="../slideLayouts/slideLayout51.xml"/><Relationship Id="rId1" Type="http://schemas.openxmlformats.org/officeDocument/2006/relationships/tags" Target="../tags/tag7.xml"/><Relationship Id="rId6" Type="http://schemas.openxmlformats.org/officeDocument/2006/relationships/image" Target="../media/image43.jpeg"/><Relationship Id="rId5" Type="http://schemas.openxmlformats.org/officeDocument/2006/relationships/image" Target="../media/image42.emf"/><Relationship Id="rId4"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3.xml"/><Relationship Id="rId7" Type="http://schemas.openxmlformats.org/officeDocument/2006/relationships/image" Target="../media/image5.emf"/><Relationship Id="rId2" Type="http://schemas.openxmlformats.org/officeDocument/2006/relationships/slideLayout" Target="../slideLayouts/slideLayout51.xml"/><Relationship Id="rId1" Type="http://schemas.openxmlformats.org/officeDocument/2006/relationships/tags" Target="../tags/tag8.xml"/><Relationship Id="rId6" Type="http://schemas.openxmlformats.org/officeDocument/2006/relationships/image" Target="../media/image45.jpeg"/><Relationship Id="rId5" Type="http://schemas.openxmlformats.org/officeDocument/2006/relationships/image" Target="../media/image42.emf"/><Relationship Id="rId4" Type="http://schemas.openxmlformats.org/officeDocument/2006/relationships/oleObject" Target="../embeddings/oleObject8.bin"/><Relationship Id="rId9" Type="http://schemas.openxmlformats.org/officeDocument/2006/relationships/image" Target="../media/image4.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93" imgH="294" progId="TCLayout.ActiveDocument.1">
                  <p:embed/>
                </p:oleObj>
              </mc:Choice>
              <mc:Fallback>
                <p:oleObj name="think-cell Slide" r:id="rId4" imgW="293" imgH="294" progId="TCLayout.ActiveDocument.1">
                  <p:embed/>
                  <p:pic>
                    <p:nvPicPr>
                      <p:cNvPr id="3" name="Objek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p:nvPr>
        </p:nvSpPr>
        <p:spPr>
          <a:xfrm>
            <a:off x="827999" y="3198105"/>
            <a:ext cx="8028000" cy="2124666"/>
          </a:xfrm>
        </p:spPr>
        <p:txBody>
          <a:bodyPr vert="horz"/>
          <a:lstStyle/>
          <a:p>
            <a:br>
              <a:rPr lang="en-US" dirty="0"/>
            </a:br>
            <a:r>
              <a:rPr lang="en-US" dirty="0"/>
              <a:t>The Importance of Early Childhood </a:t>
            </a:r>
            <a:br>
              <a:rPr lang="en-US" dirty="0"/>
            </a:br>
            <a:r>
              <a:rPr lang="en-US" dirty="0"/>
              <a:t>Nutrition and Development</a:t>
            </a:r>
          </a:p>
        </p:txBody>
      </p:sp>
      <p:sp>
        <p:nvSpPr>
          <p:cNvPr id="8" name="Textplatzhalter 7">
            <a:extLst>
              <a:ext uri="{FF2B5EF4-FFF2-40B4-BE49-F238E27FC236}">
                <a16:creationId xmlns:a16="http://schemas.microsoft.com/office/drawing/2014/main" id="{F406BDE8-5C66-6E6A-79B0-DA7070182EB3}"/>
              </a:ext>
            </a:extLst>
          </p:cNvPr>
          <p:cNvSpPr>
            <a:spLocks noGrp="1"/>
          </p:cNvSpPr>
          <p:nvPr>
            <p:ph type="body" sz="quarter" idx="14"/>
          </p:nvPr>
        </p:nvSpPr>
        <p:spPr>
          <a:xfrm>
            <a:off x="862835" y="5832000"/>
            <a:ext cx="2520000" cy="288000"/>
          </a:xfrm>
        </p:spPr>
        <p:txBody>
          <a:bodyPr/>
          <a:lstStyle/>
          <a:p>
            <a:r>
              <a:rPr lang="en-US" dirty="0">
                <a:latin typeface="+mj-lt"/>
              </a:rPr>
              <a:t>2024/11/15</a:t>
            </a:r>
          </a:p>
        </p:txBody>
      </p:sp>
      <p:sp>
        <p:nvSpPr>
          <p:cNvPr id="9" name="Textplatzhalter 8">
            <a:extLst>
              <a:ext uri="{FF2B5EF4-FFF2-40B4-BE49-F238E27FC236}">
                <a16:creationId xmlns:a16="http://schemas.microsoft.com/office/drawing/2014/main" id="{0F23AAB4-AC61-ADC7-14A1-38AA841AE396}"/>
              </a:ext>
            </a:extLst>
          </p:cNvPr>
          <p:cNvSpPr>
            <a:spLocks noGrp="1"/>
          </p:cNvSpPr>
          <p:nvPr>
            <p:ph type="body" sz="quarter" idx="15"/>
          </p:nvPr>
        </p:nvSpPr>
        <p:spPr>
          <a:xfrm>
            <a:off x="2442320" y="5835151"/>
            <a:ext cx="6696000" cy="286500"/>
          </a:xfrm>
        </p:spPr>
        <p:txBody>
          <a:bodyPr lIns="0" tIns="0" rIns="0" bIns="0" anchor="t"/>
          <a:lstStyle/>
          <a:p>
            <a:r>
              <a:rPr lang="en-US" dirty="0">
                <a:latin typeface="+mj-lt"/>
              </a:rPr>
              <a:t>Keynote speech</a:t>
            </a:r>
          </a:p>
        </p:txBody>
      </p:sp>
    </p:spTree>
    <p:extLst>
      <p:ext uri="{BB962C8B-B14F-4D97-AF65-F5344CB8AC3E}">
        <p14:creationId xmlns:p14="http://schemas.microsoft.com/office/powerpoint/2010/main" val="2231988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2D953-AC77-DA1F-DA20-BBDB66F3861A}"/>
            </a:ext>
          </a:extLst>
        </p:cNvPr>
        <p:cNvGrpSpPr/>
        <p:nvPr/>
      </p:nvGrpSpPr>
      <p:grpSpPr>
        <a:xfrm>
          <a:off x="0" y="0"/>
          <a:ext cx="0" cy="0"/>
          <a:chOff x="0" y="0"/>
          <a:chExt cx="0" cy="0"/>
        </a:xfrm>
      </p:grpSpPr>
      <p:sp>
        <p:nvSpPr>
          <p:cNvPr id="16" name="Freeform 5">
            <a:extLst>
              <a:ext uri="{FF2B5EF4-FFF2-40B4-BE49-F238E27FC236}">
                <a16:creationId xmlns:a16="http://schemas.microsoft.com/office/drawing/2014/main" id="{D1E0A3B1-4565-F0D0-AE9B-51665451A0A8}"/>
              </a:ext>
            </a:extLst>
          </p:cNvPr>
          <p:cNvSpPr>
            <a:spLocks noEditPoints="1"/>
          </p:cNvSpPr>
          <p:nvPr/>
        </p:nvSpPr>
        <p:spPr bwMode="auto">
          <a:xfrm rot="620771">
            <a:off x="460267" y="3702462"/>
            <a:ext cx="5831520" cy="2853384"/>
          </a:xfrm>
          <a:custGeom>
            <a:avLst/>
            <a:gdLst>
              <a:gd name="T0" fmla="*/ 8661 w 9291"/>
              <a:gd name="T1" fmla="*/ 3377 h 8031"/>
              <a:gd name="T2" fmla="*/ 8505 w 9291"/>
              <a:gd name="T3" fmla="*/ 2561 h 8031"/>
              <a:gd name="T4" fmla="*/ 8285 w 9291"/>
              <a:gd name="T5" fmla="*/ 2145 h 8031"/>
              <a:gd name="T6" fmla="*/ 7866 w 9291"/>
              <a:gd name="T7" fmla="*/ 1224 h 8031"/>
              <a:gd name="T8" fmla="*/ 7885 w 9291"/>
              <a:gd name="T9" fmla="*/ 466 h 8031"/>
              <a:gd name="T10" fmla="*/ 7716 w 9291"/>
              <a:gd name="T11" fmla="*/ 284 h 8031"/>
              <a:gd name="T12" fmla="*/ 7231 w 9291"/>
              <a:gd name="T13" fmla="*/ 94 h 8031"/>
              <a:gd name="T14" fmla="*/ 6497 w 9291"/>
              <a:gd name="T15" fmla="*/ 132 h 8031"/>
              <a:gd name="T16" fmla="*/ 4940 w 9291"/>
              <a:gd name="T17" fmla="*/ 406 h 8031"/>
              <a:gd name="T18" fmla="*/ 4631 w 9291"/>
              <a:gd name="T19" fmla="*/ 495 h 8031"/>
              <a:gd name="T20" fmla="*/ 2814 w 9291"/>
              <a:gd name="T21" fmla="*/ 832 h 8031"/>
              <a:gd name="T22" fmla="*/ 2133 w 9291"/>
              <a:gd name="T23" fmla="*/ 995 h 8031"/>
              <a:gd name="T24" fmla="*/ 447 w 9291"/>
              <a:gd name="T25" fmla="*/ 1405 h 8031"/>
              <a:gd name="T26" fmla="*/ 7 w 9291"/>
              <a:gd name="T27" fmla="*/ 1793 h 8031"/>
              <a:gd name="T28" fmla="*/ 153 w 9291"/>
              <a:gd name="T29" fmla="*/ 2976 h 8031"/>
              <a:gd name="T30" fmla="*/ 371 w 9291"/>
              <a:gd name="T31" fmla="*/ 4087 h 8031"/>
              <a:gd name="T32" fmla="*/ 499 w 9291"/>
              <a:gd name="T33" fmla="*/ 4812 h 8031"/>
              <a:gd name="T34" fmla="*/ 545 w 9291"/>
              <a:gd name="T35" fmla="*/ 5550 h 8031"/>
              <a:gd name="T36" fmla="*/ 633 w 9291"/>
              <a:gd name="T37" fmla="*/ 5838 h 8031"/>
              <a:gd name="T38" fmla="*/ 659 w 9291"/>
              <a:gd name="T39" fmla="*/ 6127 h 8031"/>
              <a:gd name="T40" fmla="*/ 893 w 9291"/>
              <a:gd name="T41" fmla="*/ 6396 h 8031"/>
              <a:gd name="T42" fmla="*/ 867 w 9291"/>
              <a:gd name="T43" fmla="*/ 6636 h 8031"/>
              <a:gd name="T44" fmla="*/ 1028 w 9291"/>
              <a:gd name="T45" fmla="*/ 6830 h 8031"/>
              <a:gd name="T46" fmla="*/ 1044 w 9291"/>
              <a:gd name="T47" fmla="*/ 7050 h 8031"/>
              <a:gd name="T48" fmla="*/ 1098 w 9291"/>
              <a:gd name="T49" fmla="*/ 7176 h 8031"/>
              <a:gd name="T50" fmla="*/ 1197 w 9291"/>
              <a:gd name="T51" fmla="*/ 7360 h 8031"/>
              <a:gd name="T52" fmla="*/ 1258 w 9291"/>
              <a:gd name="T53" fmla="*/ 7434 h 8031"/>
              <a:gd name="T54" fmla="*/ 1115 w 9291"/>
              <a:gd name="T55" fmla="*/ 7620 h 8031"/>
              <a:gd name="T56" fmla="*/ 1166 w 9291"/>
              <a:gd name="T57" fmla="*/ 7831 h 8031"/>
              <a:gd name="T58" fmla="*/ 1367 w 9291"/>
              <a:gd name="T59" fmla="*/ 7969 h 8031"/>
              <a:gd name="T60" fmla="*/ 1723 w 9291"/>
              <a:gd name="T61" fmla="*/ 7992 h 8031"/>
              <a:gd name="T62" fmla="*/ 1828 w 9291"/>
              <a:gd name="T63" fmla="*/ 7965 h 8031"/>
              <a:gd name="T64" fmla="*/ 3586 w 9291"/>
              <a:gd name="T65" fmla="*/ 7685 h 8031"/>
              <a:gd name="T66" fmla="*/ 4133 w 9291"/>
              <a:gd name="T67" fmla="*/ 7537 h 8031"/>
              <a:gd name="T68" fmla="*/ 4357 w 9291"/>
              <a:gd name="T69" fmla="*/ 7575 h 8031"/>
              <a:gd name="T70" fmla="*/ 5307 w 9291"/>
              <a:gd name="T71" fmla="*/ 7337 h 8031"/>
              <a:gd name="T72" fmla="*/ 5768 w 9291"/>
              <a:gd name="T73" fmla="*/ 7256 h 8031"/>
              <a:gd name="T74" fmla="*/ 6562 w 9291"/>
              <a:gd name="T75" fmla="*/ 7095 h 8031"/>
              <a:gd name="T76" fmla="*/ 7031 w 9291"/>
              <a:gd name="T77" fmla="*/ 7097 h 8031"/>
              <a:gd name="T78" fmla="*/ 7270 w 9291"/>
              <a:gd name="T79" fmla="*/ 6991 h 8031"/>
              <a:gd name="T80" fmla="*/ 7449 w 9291"/>
              <a:gd name="T81" fmla="*/ 6954 h 8031"/>
              <a:gd name="T82" fmla="*/ 7567 w 9291"/>
              <a:gd name="T83" fmla="*/ 6891 h 8031"/>
              <a:gd name="T84" fmla="*/ 8321 w 9291"/>
              <a:gd name="T85" fmla="*/ 6681 h 8031"/>
              <a:gd name="T86" fmla="*/ 9196 w 9291"/>
              <a:gd name="T87" fmla="*/ 5976 h 8031"/>
              <a:gd name="T88" fmla="*/ 9040 w 9291"/>
              <a:gd name="T89" fmla="*/ 4947 h 8031"/>
              <a:gd name="T90" fmla="*/ 4419 w 9291"/>
              <a:gd name="T91" fmla="*/ 657 h 8031"/>
              <a:gd name="T92" fmla="*/ 4592 w 9291"/>
              <a:gd name="T93" fmla="*/ 604 h 8031"/>
              <a:gd name="T94" fmla="*/ 4657 w 9291"/>
              <a:gd name="T95" fmla="*/ 575 h 8031"/>
              <a:gd name="T96" fmla="*/ 4748 w 9291"/>
              <a:gd name="T97" fmla="*/ 586 h 8031"/>
              <a:gd name="T98" fmla="*/ 4895 w 9291"/>
              <a:gd name="T99" fmla="*/ 568 h 8031"/>
              <a:gd name="T100" fmla="*/ 5068 w 9291"/>
              <a:gd name="T101" fmla="*/ 537 h 8031"/>
              <a:gd name="T102" fmla="*/ 5446 w 9291"/>
              <a:gd name="T103" fmla="*/ 489 h 8031"/>
              <a:gd name="T104" fmla="*/ 5514 w 9291"/>
              <a:gd name="T105" fmla="*/ 465 h 8031"/>
              <a:gd name="T106" fmla="*/ 6279 w 9291"/>
              <a:gd name="T107" fmla="*/ 344 h 8031"/>
              <a:gd name="T108" fmla="*/ 7469 w 9291"/>
              <a:gd name="T109" fmla="*/ 369 h 8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91" h="8031">
                <a:moveTo>
                  <a:pt x="9040" y="4947"/>
                </a:moveTo>
                <a:lnTo>
                  <a:pt x="9040" y="4947"/>
                </a:lnTo>
                <a:cubicBezTo>
                  <a:pt x="9051" y="4896"/>
                  <a:pt x="9056" y="4846"/>
                  <a:pt x="9057" y="4798"/>
                </a:cubicBezTo>
                <a:cubicBezTo>
                  <a:pt x="9051" y="4744"/>
                  <a:pt x="9065" y="4686"/>
                  <a:pt x="9032" y="4635"/>
                </a:cubicBezTo>
                <a:cubicBezTo>
                  <a:pt x="8817" y="4285"/>
                  <a:pt x="8750" y="3901"/>
                  <a:pt x="8678" y="3509"/>
                </a:cubicBezTo>
                <a:cubicBezTo>
                  <a:pt x="8671" y="3465"/>
                  <a:pt x="8665" y="3421"/>
                  <a:pt x="8661" y="3377"/>
                </a:cubicBezTo>
                <a:cubicBezTo>
                  <a:pt x="8658" y="3333"/>
                  <a:pt x="8656" y="3289"/>
                  <a:pt x="8659" y="3246"/>
                </a:cubicBezTo>
                <a:cubicBezTo>
                  <a:pt x="8653" y="3178"/>
                  <a:pt x="8646" y="3113"/>
                  <a:pt x="8637" y="3055"/>
                </a:cubicBezTo>
                <a:cubicBezTo>
                  <a:pt x="8631" y="3017"/>
                  <a:pt x="8623" y="2982"/>
                  <a:pt x="8615" y="2954"/>
                </a:cubicBezTo>
                <a:cubicBezTo>
                  <a:pt x="8586" y="2885"/>
                  <a:pt x="8589" y="2807"/>
                  <a:pt x="8569" y="2740"/>
                </a:cubicBezTo>
                <a:lnTo>
                  <a:pt x="8608" y="2733"/>
                </a:lnTo>
                <a:cubicBezTo>
                  <a:pt x="8537" y="2696"/>
                  <a:pt x="8471" y="2644"/>
                  <a:pt x="8505" y="2561"/>
                </a:cubicBezTo>
                <a:cubicBezTo>
                  <a:pt x="8510" y="2546"/>
                  <a:pt x="8544" y="2554"/>
                  <a:pt x="8543" y="2547"/>
                </a:cubicBezTo>
                <a:cubicBezTo>
                  <a:pt x="8558" y="2495"/>
                  <a:pt x="8601" y="2466"/>
                  <a:pt x="8611" y="2429"/>
                </a:cubicBezTo>
                <a:cubicBezTo>
                  <a:pt x="8611" y="2387"/>
                  <a:pt x="8510" y="2405"/>
                  <a:pt x="8496" y="2372"/>
                </a:cubicBezTo>
                <a:cubicBezTo>
                  <a:pt x="8490" y="2338"/>
                  <a:pt x="8484" y="2303"/>
                  <a:pt x="8435" y="2298"/>
                </a:cubicBezTo>
                <a:cubicBezTo>
                  <a:pt x="8393" y="2291"/>
                  <a:pt x="8347" y="2306"/>
                  <a:pt x="8330" y="2345"/>
                </a:cubicBezTo>
                <a:cubicBezTo>
                  <a:pt x="8247" y="2306"/>
                  <a:pt x="8259" y="2230"/>
                  <a:pt x="8285" y="2145"/>
                </a:cubicBezTo>
                <a:cubicBezTo>
                  <a:pt x="8310" y="2060"/>
                  <a:pt x="8348" y="1967"/>
                  <a:pt x="8316" y="1895"/>
                </a:cubicBezTo>
                <a:cubicBezTo>
                  <a:pt x="8277" y="1816"/>
                  <a:pt x="8186" y="1803"/>
                  <a:pt x="8096" y="1798"/>
                </a:cubicBezTo>
                <a:cubicBezTo>
                  <a:pt x="8079" y="1794"/>
                  <a:pt x="8061" y="1783"/>
                  <a:pt x="8050" y="1764"/>
                </a:cubicBezTo>
                <a:cubicBezTo>
                  <a:pt x="8027" y="1683"/>
                  <a:pt x="8094" y="1601"/>
                  <a:pt x="8033" y="1534"/>
                </a:cubicBezTo>
                <a:cubicBezTo>
                  <a:pt x="7954" y="1449"/>
                  <a:pt x="7864" y="1352"/>
                  <a:pt x="7891" y="1227"/>
                </a:cubicBezTo>
                <a:cubicBezTo>
                  <a:pt x="7883" y="1229"/>
                  <a:pt x="7867" y="1231"/>
                  <a:pt x="7866" y="1224"/>
                </a:cubicBezTo>
                <a:cubicBezTo>
                  <a:pt x="7853" y="1198"/>
                  <a:pt x="7848" y="1171"/>
                  <a:pt x="7859" y="1141"/>
                </a:cubicBezTo>
                <a:cubicBezTo>
                  <a:pt x="7918" y="968"/>
                  <a:pt x="7865" y="808"/>
                  <a:pt x="7844" y="642"/>
                </a:cubicBezTo>
                <a:cubicBezTo>
                  <a:pt x="7876" y="644"/>
                  <a:pt x="7896" y="662"/>
                  <a:pt x="7915" y="679"/>
                </a:cubicBezTo>
                <a:cubicBezTo>
                  <a:pt x="7924" y="593"/>
                  <a:pt x="7749" y="518"/>
                  <a:pt x="7825" y="441"/>
                </a:cubicBezTo>
                <a:cubicBezTo>
                  <a:pt x="7811" y="478"/>
                  <a:pt x="7864" y="461"/>
                  <a:pt x="7896" y="475"/>
                </a:cubicBezTo>
                <a:cubicBezTo>
                  <a:pt x="7893" y="471"/>
                  <a:pt x="7889" y="468"/>
                  <a:pt x="7885" y="466"/>
                </a:cubicBezTo>
                <a:cubicBezTo>
                  <a:pt x="7900" y="456"/>
                  <a:pt x="7908" y="455"/>
                  <a:pt x="7923" y="452"/>
                </a:cubicBezTo>
                <a:cubicBezTo>
                  <a:pt x="7885" y="397"/>
                  <a:pt x="7861" y="350"/>
                  <a:pt x="7794" y="326"/>
                </a:cubicBezTo>
                <a:cubicBezTo>
                  <a:pt x="7785" y="327"/>
                  <a:pt x="7771" y="323"/>
                  <a:pt x="7763" y="318"/>
                </a:cubicBezTo>
                <a:cubicBezTo>
                  <a:pt x="7774" y="320"/>
                  <a:pt x="7784" y="323"/>
                  <a:pt x="7794" y="326"/>
                </a:cubicBezTo>
                <a:cubicBezTo>
                  <a:pt x="7795" y="326"/>
                  <a:pt x="7795" y="326"/>
                  <a:pt x="7796" y="326"/>
                </a:cubicBezTo>
                <a:cubicBezTo>
                  <a:pt x="7821" y="286"/>
                  <a:pt x="7743" y="300"/>
                  <a:pt x="7716" y="284"/>
                </a:cubicBezTo>
                <a:cubicBezTo>
                  <a:pt x="7745" y="265"/>
                  <a:pt x="7785" y="307"/>
                  <a:pt x="7796" y="277"/>
                </a:cubicBezTo>
                <a:cubicBezTo>
                  <a:pt x="7806" y="247"/>
                  <a:pt x="7743" y="251"/>
                  <a:pt x="7753" y="221"/>
                </a:cubicBezTo>
                <a:cubicBezTo>
                  <a:pt x="7765" y="197"/>
                  <a:pt x="7785" y="215"/>
                  <a:pt x="7794" y="221"/>
                </a:cubicBezTo>
                <a:cubicBezTo>
                  <a:pt x="7655" y="118"/>
                  <a:pt x="7489" y="0"/>
                  <a:pt x="7289" y="56"/>
                </a:cubicBezTo>
                <a:cubicBezTo>
                  <a:pt x="7298" y="61"/>
                  <a:pt x="7306" y="60"/>
                  <a:pt x="7315" y="65"/>
                </a:cubicBezTo>
                <a:cubicBezTo>
                  <a:pt x="7282" y="64"/>
                  <a:pt x="7264" y="95"/>
                  <a:pt x="7231" y="94"/>
                </a:cubicBezTo>
                <a:cubicBezTo>
                  <a:pt x="7239" y="93"/>
                  <a:pt x="7238" y="87"/>
                  <a:pt x="7244" y="85"/>
                </a:cubicBezTo>
                <a:cubicBezTo>
                  <a:pt x="7121" y="113"/>
                  <a:pt x="6991" y="108"/>
                  <a:pt x="6871" y="108"/>
                </a:cubicBezTo>
                <a:cubicBezTo>
                  <a:pt x="6983" y="103"/>
                  <a:pt x="7095" y="97"/>
                  <a:pt x="7204" y="78"/>
                </a:cubicBezTo>
                <a:cubicBezTo>
                  <a:pt x="7181" y="82"/>
                  <a:pt x="7152" y="59"/>
                  <a:pt x="7129" y="63"/>
                </a:cubicBezTo>
                <a:cubicBezTo>
                  <a:pt x="7164" y="56"/>
                  <a:pt x="7206" y="49"/>
                  <a:pt x="7245" y="53"/>
                </a:cubicBezTo>
                <a:cubicBezTo>
                  <a:pt x="7001" y="25"/>
                  <a:pt x="6750" y="128"/>
                  <a:pt x="6497" y="132"/>
                </a:cubicBezTo>
                <a:cubicBezTo>
                  <a:pt x="6426" y="146"/>
                  <a:pt x="6354" y="160"/>
                  <a:pt x="6283" y="171"/>
                </a:cubicBezTo>
                <a:cubicBezTo>
                  <a:pt x="5979" y="258"/>
                  <a:pt x="5664" y="279"/>
                  <a:pt x="5354" y="332"/>
                </a:cubicBezTo>
                <a:cubicBezTo>
                  <a:pt x="5264" y="347"/>
                  <a:pt x="5174" y="365"/>
                  <a:pt x="5085" y="387"/>
                </a:cubicBezTo>
                <a:cubicBezTo>
                  <a:pt x="5166" y="368"/>
                  <a:pt x="5244" y="374"/>
                  <a:pt x="5325" y="352"/>
                </a:cubicBezTo>
                <a:cubicBezTo>
                  <a:pt x="5172" y="401"/>
                  <a:pt x="5026" y="440"/>
                  <a:pt x="4865" y="441"/>
                </a:cubicBezTo>
                <a:cubicBezTo>
                  <a:pt x="4886" y="423"/>
                  <a:pt x="4920" y="431"/>
                  <a:pt x="4940" y="406"/>
                </a:cubicBezTo>
                <a:cubicBezTo>
                  <a:pt x="4902" y="420"/>
                  <a:pt x="4860" y="413"/>
                  <a:pt x="4821" y="420"/>
                </a:cubicBezTo>
                <a:cubicBezTo>
                  <a:pt x="4845" y="416"/>
                  <a:pt x="4850" y="401"/>
                  <a:pt x="4855" y="386"/>
                </a:cubicBezTo>
                <a:cubicBezTo>
                  <a:pt x="4770" y="407"/>
                  <a:pt x="4713" y="472"/>
                  <a:pt x="4631" y="495"/>
                </a:cubicBezTo>
                <a:cubicBezTo>
                  <a:pt x="4632" y="495"/>
                  <a:pt x="4632" y="495"/>
                  <a:pt x="4633" y="496"/>
                </a:cubicBezTo>
                <a:lnTo>
                  <a:pt x="4609" y="500"/>
                </a:lnTo>
                <a:cubicBezTo>
                  <a:pt x="4617" y="499"/>
                  <a:pt x="4624" y="497"/>
                  <a:pt x="4631" y="495"/>
                </a:cubicBezTo>
                <a:cubicBezTo>
                  <a:pt x="4604" y="479"/>
                  <a:pt x="4573" y="478"/>
                  <a:pt x="4543" y="490"/>
                </a:cubicBezTo>
                <a:cubicBezTo>
                  <a:pt x="4359" y="544"/>
                  <a:pt x="4184" y="603"/>
                  <a:pt x="3989" y="595"/>
                </a:cubicBezTo>
                <a:cubicBezTo>
                  <a:pt x="3673" y="587"/>
                  <a:pt x="3380" y="660"/>
                  <a:pt x="3078" y="735"/>
                </a:cubicBezTo>
                <a:cubicBezTo>
                  <a:pt x="3090" y="754"/>
                  <a:pt x="3063" y="787"/>
                  <a:pt x="3053" y="774"/>
                </a:cubicBezTo>
                <a:cubicBezTo>
                  <a:pt x="2996" y="728"/>
                  <a:pt x="2939" y="766"/>
                  <a:pt x="2906" y="804"/>
                </a:cubicBezTo>
                <a:cubicBezTo>
                  <a:pt x="2885" y="827"/>
                  <a:pt x="2833" y="850"/>
                  <a:pt x="2814" y="832"/>
                </a:cubicBezTo>
                <a:cubicBezTo>
                  <a:pt x="2784" y="802"/>
                  <a:pt x="2880" y="799"/>
                  <a:pt x="2845" y="784"/>
                </a:cubicBezTo>
                <a:cubicBezTo>
                  <a:pt x="2782" y="746"/>
                  <a:pt x="2636" y="786"/>
                  <a:pt x="2626" y="866"/>
                </a:cubicBezTo>
                <a:cubicBezTo>
                  <a:pt x="2593" y="864"/>
                  <a:pt x="2589" y="837"/>
                  <a:pt x="2573" y="840"/>
                </a:cubicBezTo>
                <a:cubicBezTo>
                  <a:pt x="2429" y="844"/>
                  <a:pt x="2254" y="861"/>
                  <a:pt x="2141" y="951"/>
                </a:cubicBezTo>
                <a:cubicBezTo>
                  <a:pt x="2150" y="956"/>
                  <a:pt x="2159" y="962"/>
                  <a:pt x="2176" y="966"/>
                </a:cubicBezTo>
                <a:cubicBezTo>
                  <a:pt x="2170" y="981"/>
                  <a:pt x="2148" y="992"/>
                  <a:pt x="2133" y="995"/>
                </a:cubicBezTo>
                <a:cubicBezTo>
                  <a:pt x="2092" y="995"/>
                  <a:pt x="2057" y="980"/>
                  <a:pt x="2022" y="1007"/>
                </a:cubicBezTo>
                <a:cubicBezTo>
                  <a:pt x="2026" y="985"/>
                  <a:pt x="2071" y="963"/>
                  <a:pt x="2045" y="954"/>
                </a:cubicBezTo>
                <a:cubicBezTo>
                  <a:pt x="2000" y="927"/>
                  <a:pt x="1933" y="959"/>
                  <a:pt x="1878" y="969"/>
                </a:cubicBezTo>
                <a:cubicBezTo>
                  <a:pt x="1763" y="1000"/>
                  <a:pt x="1640" y="1024"/>
                  <a:pt x="1523" y="1055"/>
                </a:cubicBezTo>
                <a:cubicBezTo>
                  <a:pt x="1484" y="1065"/>
                  <a:pt x="1446" y="1076"/>
                  <a:pt x="1409" y="1089"/>
                </a:cubicBezTo>
                <a:cubicBezTo>
                  <a:pt x="1112" y="1245"/>
                  <a:pt x="771" y="1277"/>
                  <a:pt x="447" y="1405"/>
                </a:cubicBezTo>
                <a:cubicBezTo>
                  <a:pt x="387" y="1430"/>
                  <a:pt x="330" y="1459"/>
                  <a:pt x="276" y="1493"/>
                </a:cubicBezTo>
                <a:cubicBezTo>
                  <a:pt x="223" y="1528"/>
                  <a:pt x="173" y="1566"/>
                  <a:pt x="127" y="1610"/>
                </a:cubicBezTo>
                <a:cubicBezTo>
                  <a:pt x="131" y="1623"/>
                  <a:pt x="142" y="1642"/>
                  <a:pt x="129" y="1659"/>
                </a:cubicBezTo>
                <a:cubicBezTo>
                  <a:pt x="122" y="1667"/>
                  <a:pt x="108" y="1677"/>
                  <a:pt x="99" y="1671"/>
                </a:cubicBezTo>
                <a:cubicBezTo>
                  <a:pt x="90" y="1666"/>
                  <a:pt x="87" y="1652"/>
                  <a:pt x="86" y="1645"/>
                </a:cubicBezTo>
                <a:cubicBezTo>
                  <a:pt x="54" y="1693"/>
                  <a:pt x="0" y="1745"/>
                  <a:pt x="7" y="1793"/>
                </a:cubicBezTo>
                <a:cubicBezTo>
                  <a:pt x="14" y="1833"/>
                  <a:pt x="26" y="1870"/>
                  <a:pt x="40" y="1906"/>
                </a:cubicBezTo>
                <a:cubicBezTo>
                  <a:pt x="52" y="1944"/>
                  <a:pt x="66" y="1980"/>
                  <a:pt x="73" y="2021"/>
                </a:cubicBezTo>
                <a:cubicBezTo>
                  <a:pt x="89" y="2167"/>
                  <a:pt x="40" y="2296"/>
                  <a:pt x="136" y="2434"/>
                </a:cubicBezTo>
                <a:cubicBezTo>
                  <a:pt x="168" y="2478"/>
                  <a:pt x="91" y="2541"/>
                  <a:pt x="93" y="2605"/>
                </a:cubicBezTo>
                <a:cubicBezTo>
                  <a:pt x="93" y="2640"/>
                  <a:pt x="103" y="2689"/>
                  <a:pt x="125" y="2779"/>
                </a:cubicBezTo>
                <a:cubicBezTo>
                  <a:pt x="133" y="2873"/>
                  <a:pt x="145" y="2963"/>
                  <a:pt x="153" y="2976"/>
                </a:cubicBezTo>
                <a:cubicBezTo>
                  <a:pt x="162" y="2989"/>
                  <a:pt x="169" y="3026"/>
                  <a:pt x="169" y="3060"/>
                </a:cubicBezTo>
                <a:cubicBezTo>
                  <a:pt x="170" y="3094"/>
                  <a:pt x="185" y="3150"/>
                  <a:pt x="202" y="3185"/>
                </a:cubicBezTo>
                <a:cubicBezTo>
                  <a:pt x="226" y="3290"/>
                  <a:pt x="225" y="3396"/>
                  <a:pt x="236" y="3499"/>
                </a:cubicBezTo>
                <a:cubicBezTo>
                  <a:pt x="239" y="3536"/>
                  <a:pt x="244" y="3572"/>
                  <a:pt x="251" y="3611"/>
                </a:cubicBezTo>
                <a:cubicBezTo>
                  <a:pt x="271" y="3744"/>
                  <a:pt x="346" y="3851"/>
                  <a:pt x="400" y="3976"/>
                </a:cubicBezTo>
                <a:cubicBezTo>
                  <a:pt x="414" y="4009"/>
                  <a:pt x="364" y="4046"/>
                  <a:pt x="371" y="4087"/>
                </a:cubicBezTo>
                <a:cubicBezTo>
                  <a:pt x="419" y="4219"/>
                  <a:pt x="443" y="4356"/>
                  <a:pt x="452" y="4496"/>
                </a:cubicBezTo>
                <a:cubicBezTo>
                  <a:pt x="435" y="4492"/>
                  <a:pt x="425" y="4480"/>
                  <a:pt x="400" y="4477"/>
                </a:cubicBezTo>
                <a:cubicBezTo>
                  <a:pt x="437" y="4506"/>
                  <a:pt x="481" y="4526"/>
                  <a:pt x="505" y="4571"/>
                </a:cubicBezTo>
                <a:cubicBezTo>
                  <a:pt x="534" y="4644"/>
                  <a:pt x="449" y="4617"/>
                  <a:pt x="413" y="4644"/>
                </a:cubicBezTo>
                <a:cubicBezTo>
                  <a:pt x="462" y="4692"/>
                  <a:pt x="529" y="4751"/>
                  <a:pt x="459" y="4812"/>
                </a:cubicBezTo>
                <a:cubicBezTo>
                  <a:pt x="477" y="4823"/>
                  <a:pt x="498" y="4806"/>
                  <a:pt x="499" y="4812"/>
                </a:cubicBezTo>
                <a:cubicBezTo>
                  <a:pt x="516" y="4859"/>
                  <a:pt x="476" y="4908"/>
                  <a:pt x="484" y="4956"/>
                </a:cubicBezTo>
                <a:cubicBezTo>
                  <a:pt x="491" y="4996"/>
                  <a:pt x="487" y="5008"/>
                  <a:pt x="460" y="5017"/>
                </a:cubicBezTo>
                <a:cubicBezTo>
                  <a:pt x="403" y="5036"/>
                  <a:pt x="390" y="5141"/>
                  <a:pt x="437" y="5201"/>
                </a:cubicBezTo>
                <a:cubicBezTo>
                  <a:pt x="460" y="5230"/>
                  <a:pt x="463" y="5258"/>
                  <a:pt x="456" y="5345"/>
                </a:cubicBezTo>
                <a:cubicBezTo>
                  <a:pt x="448" y="5441"/>
                  <a:pt x="452" y="5458"/>
                  <a:pt x="486" y="5502"/>
                </a:cubicBezTo>
                <a:cubicBezTo>
                  <a:pt x="507" y="5529"/>
                  <a:pt x="535" y="5551"/>
                  <a:pt x="545" y="5550"/>
                </a:cubicBezTo>
                <a:cubicBezTo>
                  <a:pt x="557" y="5549"/>
                  <a:pt x="568" y="5557"/>
                  <a:pt x="568" y="5568"/>
                </a:cubicBezTo>
                <a:cubicBezTo>
                  <a:pt x="573" y="5611"/>
                  <a:pt x="564" y="5679"/>
                  <a:pt x="552" y="5693"/>
                </a:cubicBezTo>
                <a:cubicBezTo>
                  <a:pt x="534" y="5716"/>
                  <a:pt x="564" y="5775"/>
                  <a:pt x="595" y="5774"/>
                </a:cubicBezTo>
                <a:cubicBezTo>
                  <a:pt x="609" y="5773"/>
                  <a:pt x="615" y="5781"/>
                  <a:pt x="609" y="5790"/>
                </a:cubicBezTo>
                <a:cubicBezTo>
                  <a:pt x="601" y="5802"/>
                  <a:pt x="610" y="5803"/>
                  <a:pt x="632" y="5797"/>
                </a:cubicBezTo>
                <a:cubicBezTo>
                  <a:pt x="690" y="5777"/>
                  <a:pt x="690" y="5809"/>
                  <a:pt x="633" y="5838"/>
                </a:cubicBezTo>
                <a:cubicBezTo>
                  <a:pt x="600" y="5855"/>
                  <a:pt x="590" y="5865"/>
                  <a:pt x="609" y="5864"/>
                </a:cubicBezTo>
                <a:cubicBezTo>
                  <a:pt x="625" y="5863"/>
                  <a:pt x="638" y="5872"/>
                  <a:pt x="638" y="5885"/>
                </a:cubicBezTo>
                <a:cubicBezTo>
                  <a:pt x="638" y="5898"/>
                  <a:pt x="628" y="5908"/>
                  <a:pt x="614" y="5909"/>
                </a:cubicBezTo>
                <a:cubicBezTo>
                  <a:pt x="589" y="5910"/>
                  <a:pt x="577" y="5946"/>
                  <a:pt x="576" y="6012"/>
                </a:cubicBezTo>
                <a:cubicBezTo>
                  <a:pt x="577" y="6031"/>
                  <a:pt x="594" y="6059"/>
                  <a:pt x="617" y="6073"/>
                </a:cubicBezTo>
                <a:cubicBezTo>
                  <a:pt x="640" y="6087"/>
                  <a:pt x="659" y="6112"/>
                  <a:pt x="659" y="6127"/>
                </a:cubicBezTo>
                <a:cubicBezTo>
                  <a:pt x="661" y="6201"/>
                  <a:pt x="721" y="6211"/>
                  <a:pt x="924" y="6174"/>
                </a:cubicBezTo>
                <a:cubicBezTo>
                  <a:pt x="982" y="6163"/>
                  <a:pt x="1005" y="6164"/>
                  <a:pt x="1022" y="6182"/>
                </a:cubicBezTo>
                <a:cubicBezTo>
                  <a:pt x="1040" y="6202"/>
                  <a:pt x="1037" y="6212"/>
                  <a:pt x="1004" y="6242"/>
                </a:cubicBezTo>
                <a:cubicBezTo>
                  <a:pt x="982" y="6261"/>
                  <a:pt x="945" y="6291"/>
                  <a:pt x="921" y="6308"/>
                </a:cubicBezTo>
                <a:cubicBezTo>
                  <a:pt x="882" y="6334"/>
                  <a:pt x="856" y="6378"/>
                  <a:pt x="893" y="6356"/>
                </a:cubicBezTo>
                <a:cubicBezTo>
                  <a:pt x="903" y="6350"/>
                  <a:pt x="903" y="6365"/>
                  <a:pt x="893" y="6396"/>
                </a:cubicBezTo>
                <a:cubicBezTo>
                  <a:pt x="876" y="6460"/>
                  <a:pt x="877" y="6489"/>
                  <a:pt x="895" y="6477"/>
                </a:cubicBezTo>
                <a:cubicBezTo>
                  <a:pt x="917" y="6464"/>
                  <a:pt x="925" y="6515"/>
                  <a:pt x="907" y="6555"/>
                </a:cubicBezTo>
                <a:cubicBezTo>
                  <a:pt x="899" y="6574"/>
                  <a:pt x="879" y="6590"/>
                  <a:pt x="862" y="6591"/>
                </a:cubicBezTo>
                <a:cubicBezTo>
                  <a:pt x="843" y="6592"/>
                  <a:pt x="833" y="6604"/>
                  <a:pt x="834" y="6623"/>
                </a:cubicBezTo>
                <a:cubicBezTo>
                  <a:pt x="834" y="6640"/>
                  <a:pt x="843" y="6652"/>
                  <a:pt x="851" y="6652"/>
                </a:cubicBezTo>
                <a:cubicBezTo>
                  <a:pt x="859" y="6652"/>
                  <a:pt x="867" y="6644"/>
                  <a:pt x="867" y="6636"/>
                </a:cubicBezTo>
                <a:cubicBezTo>
                  <a:pt x="867" y="6614"/>
                  <a:pt x="910" y="6615"/>
                  <a:pt x="939" y="6640"/>
                </a:cubicBezTo>
                <a:cubicBezTo>
                  <a:pt x="952" y="6653"/>
                  <a:pt x="971" y="6662"/>
                  <a:pt x="981" y="6661"/>
                </a:cubicBezTo>
                <a:cubicBezTo>
                  <a:pt x="991" y="6661"/>
                  <a:pt x="996" y="6670"/>
                  <a:pt x="990" y="6683"/>
                </a:cubicBezTo>
                <a:cubicBezTo>
                  <a:pt x="984" y="6697"/>
                  <a:pt x="988" y="6706"/>
                  <a:pt x="996" y="6706"/>
                </a:cubicBezTo>
                <a:cubicBezTo>
                  <a:pt x="1027" y="6704"/>
                  <a:pt x="1034" y="6747"/>
                  <a:pt x="1008" y="6773"/>
                </a:cubicBezTo>
                <a:cubicBezTo>
                  <a:pt x="978" y="6803"/>
                  <a:pt x="993" y="6845"/>
                  <a:pt x="1028" y="6830"/>
                </a:cubicBezTo>
                <a:cubicBezTo>
                  <a:pt x="1046" y="6822"/>
                  <a:pt x="1052" y="6831"/>
                  <a:pt x="1051" y="6871"/>
                </a:cubicBezTo>
                <a:cubicBezTo>
                  <a:pt x="1050" y="6899"/>
                  <a:pt x="1046" y="6911"/>
                  <a:pt x="1041" y="6896"/>
                </a:cubicBezTo>
                <a:cubicBezTo>
                  <a:pt x="1032" y="6864"/>
                  <a:pt x="1024" y="6865"/>
                  <a:pt x="998" y="6888"/>
                </a:cubicBezTo>
                <a:cubicBezTo>
                  <a:pt x="969" y="6914"/>
                  <a:pt x="984" y="7008"/>
                  <a:pt x="1014" y="7006"/>
                </a:cubicBezTo>
                <a:cubicBezTo>
                  <a:pt x="1027" y="7006"/>
                  <a:pt x="1037" y="7013"/>
                  <a:pt x="1040" y="7020"/>
                </a:cubicBezTo>
                <a:cubicBezTo>
                  <a:pt x="1042" y="7030"/>
                  <a:pt x="1042" y="7043"/>
                  <a:pt x="1044" y="7050"/>
                </a:cubicBezTo>
                <a:cubicBezTo>
                  <a:pt x="1046" y="7060"/>
                  <a:pt x="1057" y="7072"/>
                  <a:pt x="1068" y="7083"/>
                </a:cubicBezTo>
                <a:cubicBezTo>
                  <a:pt x="1084" y="7097"/>
                  <a:pt x="1088" y="7095"/>
                  <a:pt x="1088" y="7078"/>
                </a:cubicBezTo>
                <a:cubicBezTo>
                  <a:pt x="1088" y="7060"/>
                  <a:pt x="1090" y="7060"/>
                  <a:pt x="1105" y="7078"/>
                </a:cubicBezTo>
                <a:cubicBezTo>
                  <a:pt x="1124" y="7103"/>
                  <a:pt x="1126" y="7137"/>
                  <a:pt x="1110" y="7136"/>
                </a:cubicBezTo>
                <a:cubicBezTo>
                  <a:pt x="1102" y="7134"/>
                  <a:pt x="1087" y="7135"/>
                  <a:pt x="1075" y="7138"/>
                </a:cubicBezTo>
                <a:cubicBezTo>
                  <a:pt x="1042" y="7141"/>
                  <a:pt x="1063" y="7178"/>
                  <a:pt x="1098" y="7176"/>
                </a:cubicBezTo>
                <a:cubicBezTo>
                  <a:pt x="1144" y="7174"/>
                  <a:pt x="1151" y="7211"/>
                  <a:pt x="1105" y="7215"/>
                </a:cubicBezTo>
                <a:cubicBezTo>
                  <a:pt x="1085" y="7218"/>
                  <a:pt x="1060" y="7219"/>
                  <a:pt x="1054" y="7218"/>
                </a:cubicBezTo>
                <a:cubicBezTo>
                  <a:pt x="1041" y="7218"/>
                  <a:pt x="1048" y="7252"/>
                  <a:pt x="1070" y="7324"/>
                </a:cubicBezTo>
                <a:cubicBezTo>
                  <a:pt x="1075" y="7343"/>
                  <a:pt x="1089" y="7346"/>
                  <a:pt x="1132" y="7338"/>
                </a:cubicBezTo>
                <a:cubicBezTo>
                  <a:pt x="1163" y="7331"/>
                  <a:pt x="1202" y="7333"/>
                  <a:pt x="1219" y="7342"/>
                </a:cubicBezTo>
                <a:cubicBezTo>
                  <a:pt x="1246" y="7356"/>
                  <a:pt x="1242" y="7358"/>
                  <a:pt x="1197" y="7360"/>
                </a:cubicBezTo>
                <a:cubicBezTo>
                  <a:pt x="1168" y="7361"/>
                  <a:pt x="1139" y="7368"/>
                  <a:pt x="1135" y="7376"/>
                </a:cubicBezTo>
                <a:cubicBezTo>
                  <a:pt x="1119" y="7401"/>
                  <a:pt x="1147" y="7455"/>
                  <a:pt x="1174" y="7453"/>
                </a:cubicBezTo>
                <a:cubicBezTo>
                  <a:pt x="1196" y="7452"/>
                  <a:pt x="1196" y="7454"/>
                  <a:pt x="1170" y="7474"/>
                </a:cubicBezTo>
                <a:cubicBezTo>
                  <a:pt x="1133" y="7502"/>
                  <a:pt x="1148" y="7530"/>
                  <a:pt x="1191" y="7517"/>
                </a:cubicBezTo>
                <a:cubicBezTo>
                  <a:pt x="1233" y="7505"/>
                  <a:pt x="1250" y="7463"/>
                  <a:pt x="1221" y="7447"/>
                </a:cubicBezTo>
                <a:cubicBezTo>
                  <a:pt x="1209" y="7440"/>
                  <a:pt x="1223" y="7436"/>
                  <a:pt x="1258" y="7434"/>
                </a:cubicBezTo>
                <a:cubicBezTo>
                  <a:pt x="1305" y="7432"/>
                  <a:pt x="1312" y="7434"/>
                  <a:pt x="1287" y="7448"/>
                </a:cubicBezTo>
                <a:cubicBezTo>
                  <a:pt x="1271" y="7458"/>
                  <a:pt x="1261" y="7472"/>
                  <a:pt x="1267" y="7479"/>
                </a:cubicBezTo>
                <a:cubicBezTo>
                  <a:pt x="1274" y="7488"/>
                  <a:pt x="1269" y="7494"/>
                  <a:pt x="1261" y="7495"/>
                </a:cubicBezTo>
                <a:cubicBezTo>
                  <a:pt x="1243" y="7496"/>
                  <a:pt x="1248" y="7554"/>
                  <a:pt x="1267" y="7581"/>
                </a:cubicBezTo>
                <a:cubicBezTo>
                  <a:pt x="1276" y="7594"/>
                  <a:pt x="1259" y="7600"/>
                  <a:pt x="1208" y="7603"/>
                </a:cubicBezTo>
                <a:cubicBezTo>
                  <a:pt x="1170" y="7604"/>
                  <a:pt x="1127" y="7612"/>
                  <a:pt x="1115" y="7620"/>
                </a:cubicBezTo>
                <a:cubicBezTo>
                  <a:pt x="1076" y="7645"/>
                  <a:pt x="1114" y="7667"/>
                  <a:pt x="1188" y="7664"/>
                </a:cubicBezTo>
                <a:cubicBezTo>
                  <a:pt x="1285" y="7659"/>
                  <a:pt x="1312" y="7670"/>
                  <a:pt x="1313" y="7713"/>
                </a:cubicBezTo>
                <a:cubicBezTo>
                  <a:pt x="1314" y="7747"/>
                  <a:pt x="1305" y="7749"/>
                  <a:pt x="1227" y="7753"/>
                </a:cubicBezTo>
                <a:cubicBezTo>
                  <a:pt x="1148" y="7756"/>
                  <a:pt x="1144" y="7758"/>
                  <a:pt x="1174" y="7778"/>
                </a:cubicBezTo>
                <a:cubicBezTo>
                  <a:pt x="1193" y="7790"/>
                  <a:pt x="1199" y="7799"/>
                  <a:pt x="1186" y="7800"/>
                </a:cubicBezTo>
                <a:cubicBezTo>
                  <a:pt x="1174" y="7800"/>
                  <a:pt x="1166" y="7814"/>
                  <a:pt x="1166" y="7831"/>
                </a:cubicBezTo>
                <a:cubicBezTo>
                  <a:pt x="1167" y="7850"/>
                  <a:pt x="1175" y="7859"/>
                  <a:pt x="1190" y="7852"/>
                </a:cubicBezTo>
                <a:cubicBezTo>
                  <a:pt x="1202" y="7846"/>
                  <a:pt x="1216" y="7855"/>
                  <a:pt x="1221" y="7872"/>
                </a:cubicBezTo>
                <a:cubicBezTo>
                  <a:pt x="1228" y="7894"/>
                  <a:pt x="1242" y="7899"/>
                  <a:pt x="1281" y="7893"/>
                </a:cubicBezTo>
                <a:cubicBezTo>
                  <a:pt x="1322" y="7888"/>
                  <a:pt x="1345" y="7894"/>
                  <a:pt x="1387" y="7930"/>
                </a:cubicBezTo>
                <a:lnTo>
                  <a:pt x="1442" y="7975"/>
                </a:lnTo>
                <a:lnTo>
                  <a:pt x="1367" y="7969"/>
                </a:lnTo>
                <a:cubicBezTo>
                  <a:pt x="1326" y="7965"/>
                  <a:pt x="1264" y="7958"/>
                  <a:pt x="1229" y="7954"/>
                </a:cubicBezTo>
                <a:cubicBezTo>
                  <a:pt x="1181" y="7949"/>
                  <a:pt x="1165" y="7951"/>
                  <a:pt x="1171" y="7966"/>
                </a:cubicBezTo>
                <a:cubicBezTo>
                  <a:pt x="1184" y="8000"/>
                  <a:pt x="1308" y="8022"/>
                  <a:pt x="1472" y="8022"/>
                </a:cubicBezTo>
                <a:cubicBezTo>
                  <a:pt x="1610" y="8022"/>
                  <a:pt x="1633" y="8019"/>
                  <a:pt x="1632" y="7998"/>
                </a:cubicBezTo>
                <a:cubicBezTo>
                  <a:pt x="1632" y="7972"/>
                  <a:pt x="1722" y="7962"/>
                  <a:pt x="1739" y="7985"/>
                </a:cubicBezTo>
                <a:cubicBezTo>
                  <a:pt x="1744" y="7993"/>
                  <a:pt x="1737" y="7997"/>
                  <a:pt x="1723" y="7992"/>
                </a:cubicBezTo>
                <a:cubicBezTo>
                  <a:pt x="1710" y="7987"/>
                  <a:pt x="1698" y="7991"/>
                  <a:pt x="1698" y="7999"/>
                </a:cubicBezTo>
                <a:cubicBezTo>
                  <a:pt x="1699" y="8014"/>
                  <a:pt x="1738" y="8031"/>
                  <a:pt x="1767" y="8029"/>
                </a:cubicBezTo>
                <a:cubicBezTo>
                  <a:pt x="1775" y="8029"/>
                  <a:pt x="1781" y="8016"/>
                  <a:pt x="1781" y="7999"/>
                </a:cubicBezTo>
                <a:cubicBezTo>
                  <a:pt x="1781" y="7986"/>
                  <a:pt x="1785" y="7978"/>
                  <a:pt x="1795" y="7973"/>
                </a:cubicBezTo>
                <a:cubicBezTo>
                  <a:pt x="1801" y="7975"/>
                  <a:pt x="1812" y="7974"/>
                  <a:pt x="1822" y="7970"/>
                </a:cubicBezTo>
                <a:cubicBezTo>
                  <a:pt x="1826" y="7968"/>
                  <a:pt x="1828" y="7966"/>
                  <a:pt x="1828" y="7965"/>
                </a:cubicBezTo>
                <a:cubicBezTo>
                  <a:pt x="2108" y="7945"/>
                  <a:pt x="2374" y="7898"/>
                  <a:pt x="2650" y="7815"/>
                </a:cubicBezTo>
                <a:cubicBezTo>
                  <a:pt x="2771" y="7772"/>
                  <a:pt x="2899" y="7764"/>
                  <a:pt x="3026" y="7755"/>
                </a:cubicBezTo>
                <a:cubicBezTo>
                  <a:pt x="3098" y="7750"/>
                  <a:pt x="3161" y="7788"/>
                  <a:pt x="3228" y="7755"/>
                </a:cubicBezTo>
                <a:cubicBezTo>
                  <a:pt x="3216" y="7736"/>
                  <a:pt x="3195" y="7754"/>
                  <a:pt x="3177" y="7743"/>
                </a:cubicBezTo>
                <a:cubicBezTo>
                  <a:pt x="3318" y="7718"/>
                  <a:pt x="3467" y="7692"/>
                  <a:pt x="3616" y="7672"/>
                </a:cubicBezTo>
                <a:cubicBezTo>
                  <a:pt x="3609" y="7674"/>
                  <a:pt x="3593" y="7676"/>
                  <a:pt x="3586" y="7685"/>
                </a:cubicBezTo>
                <a:cubicBezTo>
                  <a:pt x="3640" y="7717"/>
                  <a:pt x="3676" y="7657"/>
                  <a:pt x="3723" y="7653"/>
                </a:cubicBezTo>
                <a:cubicBezTo>
                  <a:pt x="3718" y="7653"/>
                  <a:pt x="3716" y="7648"/>
                  <a:pt x="3709" y="7649"/>
                </a:cubicBezTo>
                <a:cubicBezTo>
                  <a:pt x="3798" y="7630"/>
                  <a:pt x="3888" y="7612"/>
                  <a:pt x="3978" y="7595"/>
                </a:cubicBezTo>
                <a:cubicBezTo>
                  <a:pt x="4022" y="7583"/>
                  <a:pt x="4068" y="7576"/>
                  <a:pt x="4113" y="7568"/>
                </a:cubicBezTo>
                <a:cubicBezTo>
                  <a:pt x="4159" y="7561"/>
                  <a:pt x="4204" y="7553"/>
                  <a:pt x="4246" y="7538"/>
                </a:cubicBezTo>
                <a:cubicBezTo>
                  <a:pt x="4210" y="7516"/>
                  <a:pt x="4169" y="7517"/>
                  <a:pt x="4133" y="7537"/>
                </a:cubicBezTo>
                <a:lnTo>
                  <a:pt x="4139" y="7529"/>
                </a:lnTo>
                <a:cubicBezTo>
                  <a:pt x="4131" y="7530"/>
                  <a:pt x="4122" y="7525"/>
                  <a:pt x="4115" y="7526"/>
                </a:cubicBezTo>
                <a:cubicBezTo>
                  <a:pt x="4169" y="7517"/>
                  <a:pt x="4218" y="7497"/>
                  <a:pt x="4267" y="7479"/>
                </a:cubicBezTo>
                <a:cubicBezTo>
                  <a:pt x="4317" y="7461"/>
                  <a:pt x="4366" y="7443"/>
                  <a:pt x="4421" y="7437"/>
                </a:cubicBezTo>
                <a:cubicBezTo>
                  <a:pt x="4362" y="7468"/>
                  <a:pt x="4297" y="7466"/>
                  <a:pt x="4249" y="7510"/>
                </a:cubicBezTo>
                <a:cubicBezTo>
                  <a:pt x="4302" y="7493"/>
                  <a:pt x="4335" y="7544"/>
                  <a:pt x="4357" y="7575"/>
                </a:cubicBezTo>
                <a:cubicBezTo>
                  <a:pt x="4421" y="7479"/>
                  <a:pt x="4578" y="7409"/>
                  <a:pt x="4679" y="7483"/>
                </a:cubicBezTo>
                <a:cubicBezTo>
                  <a:pt x="4639" y="7434"/>
                  <a:pt x="4713" y="7399"/>
                  <a:pt x="4755" y="7406"/>
                </a:cubicBezTo>
                <a:cubicBezTo>
                  <a:pt x="4904" y="7429"/>
                  <a:pt x="5066" y="7387"/>
                  <a:pt x="5200" y="7328"/>
                </a:cubicBezTo>
                <a:cubicBezTo>
                  <a:pt x="5176" y="7325"/>
                  <a:pt x="5143" y="7324"/>
                  <a:pt x="5120" y="7328"/>
                </a:cubicBezTo>
                <a:cubicBezTo>
                  <a:pt x="5202" y="7292"/>
                  <a:pt x="5294" y="7311"/>
                  <a:pt x="5383" y="7310"/>
                </a:cubicBezTo>
                <a:cubicBezTo>
                  <a:pt x="5359" y="7314"/>
                  <a:pt x="5339" y="7338"/>
                  <a:pt x="5307" y="7337"/>
                </a:cubicBezTo>
                <a:cubicBezTo>
                  <a:pt x="5416" y="7360"/>
                  <a:pt x="5519" y="7307"/>
                  <a:pt x="5623" y="7302"/>
                </a:cubicBezTo>
                <a:cubicBezTo>
                  <a:pt x="5625" y="7309"/>
                  <a:pt x="5617" y="7311"/>
                  <a:pt x="5618" y="7318"/>
                </a:cubicBezTo>
                <a:cubicBezTo>
                  <a:pt x="5667" y="7323"/>
                  <a:pt x="5705" y="7309"/>
                  <a:pt x="5752" y="7301"/>
                </a:cubicBezTo>
                <a:cubicBezTo>
                  <a:pt x="5715" y="7272"/>
                  <a:pt x="5661" y="7289"/>
                  <a:pt x="5621" y="7289"/>
                </a:cubicBezTo>
                <a:cubicBezTo>
                  <a:pt x="5661" y="7239"/>
                  <a:pt x="5726" y="7242"/>
                  <a:pt x="5782" y="7239"/>
                </a:cubicBezTo>
                <a:cubicBezTo>
                  <a:pt x="5791" y="7245"/>
                  <a:pt x="5776" y="7254"/>
                  <a:pt x="5768" y="7256"/>
                </a:cubicBezTo>
                <a:cubicBezTo>
                  <a:pt x="5814" y="7241"/>
                  <a:pt x="5857" y="7212"/>
                  <a:pt x="5912" y="7202"/>
                </a:cubicBezTo>
                <a:cubicBezTo>
                  <a:pt x="5904" y="7204"/>
                  <a:pt x="5905" y="7210"/>
                  <a:pt x="5898" y="7212"/>
                </a:cubicBezTo>
                <a:cubicBezTo>
                  <a:pt x="5942" y="7190"/>
                  <a:pt x="5995" y="7166"/>
                  <a:pt x="6045" y="7179"/>
                </a:cubicBezTo>
                <a:lnTo>
                  <a:pt x="6029" y="7181"/>
                </a:lnTo>
                <a:cubicBezTo>
                  <a:pt x="6191" y="7139"/>
                  <a:pt x="6374" y="7078"/>
                  <a:pt x="6534" y="7114"/>
                </a:cubicBezTo>
                <a:cubicBezTo>
                  <a:pt x="6541" y="7112"/>
                  <a:pt x="6556" y="7103"/>
                  <a:pt x="6562" y="7095"/>
                </a:cubicBezTo>
                <a:cubicBezTo>
                  <a:pt x="6546" y="7090"/>
                  <a:pt x="6542" y="7070"/>
                  <a:pt x="6520" y="7081"/>
                </a:cubicBezTo>
                <a:cubicBezTo>
                  <a:pt x="6585" y="7041"/>
                  <a:pt x="6655" y="7071"/>
                  <a:pt x="6722" y="7088"/>
                </a:cubicBezTo>
                <a:cubicBezTo>
                  <a:pt x="6713" y="7082"/>
                  <a:pt x="6711" y="7068"/>
                  <a:pt x="6702" y="7063"/>
                </a:cubicBezTo>
                <a:cubicBezTo>
                  <a:pt x="6750" y="7061"/>
                  <a:pt x="6783" y="7020"/>
                  <a:pt x="6834" y="7033"/>
                </a:cubicBezTo>
                <a:cubicBezTo>
                  <a:pt x="6796" y="7046"/>
                  <a:pt x="6819" y="7085"/>
                  <a:pt x="6837" y="7096"/>
                </a:cubicBezTo>
                <a:cubicBezTo>
                  <a:pt x="6898" y="7120"/>
                  <a:pt x="6967" y="7101"/>
                  <a:pt x="7031" y="7097"/>
                </a:cubicBezTo>
                <a:cubicBezTo>
                  <a:pt x="7022" y="7091"/>
                  <a:pt x="7020" y="7084"/>
                  <a:pt x="7011" y="7079"/>
                </a:cubicBezTo>
                <a:cubicBezTo>
                  <a:pt x="7071" y="7097"/>
                  <a:pt x="7172" y="7121"/>
                  <a:pt x="7192" y="7054"/>
                </a:cubicBezTo>
                <a:cubicBezTo>
                  <a:pt x="7203" y="7024"/>
                  <a:pt x="7155" y="7025"/>
                  <a:pt x="7142" y="6999"/>
                </a:cubicBezTo>
                <a:cubicBezTo>
                  <a:pt x="7251" y="6973"/>
                  <a:pt x="7339" y="7106"/>
                  <a:pt x="7438" y="7032"/>
                </a:cubicBezTo>
                <a:cubicBezTo>
                  <a:pt x="7382" y="6985"/>
                  <a:pt x="7292" y="7022"/>
                  <a:pt x="7236" y="6983"/>
                </a:cubicBezTo>
                <a:cubicBezTo>
                  <a:pt x="7245" y="6988"/>
                  <a:pt x="7261" y="6986"/>
                  <a:pt x="7270" y="6991"/>
                </a:cubicBezTo>
                <a:cubicBezTo>
                  <a:pt x="7269" y="6984"/>
                  <a:pt x="7261" y="6986"/>
                  <a:pt x="7260" y="6979"/>
                </a:cubicBezTo>
                <a:cubicBezTo>
                  <a:pt x="7268" y="6977"/>
                  <a:pt x="7277" y="6983"/>
                  <a:pt x="7284" y="6981"/>
                </a:cubicBezTo>
                <a:cubicBezTo>
                  <a:pt x="7257" y="6965"/>
                  <a:pt x="7234" y="6969"/>
                  <a:pt x="7203" y="6975"/>
                </a:cubicBezTo>
                <a:cubicBezTo>
                  <a:pt x="7247" y="6953"/>
                  <a:pt x="7290" y="6924"/>
                  <a:pt x="7316" y="6884"/>
                </a:cubicBezTo>
                <a:cubicBezTo>
                  <a:pt x="7309" y="6892"/>
                  <a:pt x="7295" y="6902"/>
                  <a:pt x="7297" y="6918"/>
                </a:cubicBezTo>
                <a:cubicBezTo>
                  <a:pt x="7323" y="6976"/>
                  <a:pt x="7400" y="6949"/>
                  <a:pt x="7449" y="6954"/>
                </a:cubicBezTo>
                <a:cubicBezTo>
                  <a:pt x="7405" y="6934"/>
                  <a:pt x="7330" y="6968"/>
                  <a:pt x="7313" y="6915"/>
                </a:cubicBezTo>
                <a:cubicBezTo>
                  <a:pt x="7330" y="6919"/>
                  <a:pt x="7355" y="6921"/>
                  <a:pt x="7372" y="6925"/>
                </a:cubicBezTo>
                <a:cubicBezTo>
                  <a:pt x="7375" y="6897"/>
                  <a:pt x="7335" y="6904"/>
                  <a:pt x="7333" y="6890"/>
                </a:cubicBezTo>
                <a:cubicBezTo>
                  <a:pt x="7325" y="6842"/>
                  <a:pt x="7408" y="6813"/>
                  <a:pt x="7430" y="6845"/>
                </a:cubicBezTo>
                <a:cubicBezTo>
                  <a:pt x="7436" y="6848"/>
                  <a:pt x="7428" y="6858"/>
                  <a:pt x="7420" y="6867"/>
                </a:cubicBezTo>
                <a:cubicBezTo>
                  <a:pt x="7465" y="6825"/>
                  <a:pt x="7519" y="6873"/>
                  <a:pt x="7567" y="6891"/>
                </a:cubicBezTo>
                <a:cubicBezTo>
                  <a:pt x="7584" y="6895"/>
                  <a:pt x="7606" y="6884"/>
                  <a:pt x="7595" y="6865"/>
                </a:cubicBezTo>
                <a:cubicBezTo>
                  <a:pt x="7585" y="6853"/>
                  <a:pt x="7561" y="6857"/>
                  <a:pt x="7538" y="6861"/>
                </a:cubicBezTo>
                <a:cubicBezTo>
                  <a:pt x="7701" y="6733"/>
                  <a:pt x="7930" y="6756"/>
                  <a:pt x="8120" y="6688"/>
                </a:cubicBezTo>
                <a:cubicBezTo>
                  <a:pt x="8115" y="6703"/>
                  <a:pt x="8078" y="6723"/>
                  <a:pt x="8095" y="6727"/>
                </a:cubicBezTo>
                <a:cubicBezTo>
                  <a:pt x="8130" y="6742"/>
                  <a:pt x="8170" y="6742"/>
                  <a:pt x="8210" y="6733"/>
                </a:cubicBezTo>
                <a:cubicBezTo>
                  <a:pt x="8249" y="6723"/>
                  <a:pt x="8288" y="6704"/>
                  <a:pt x="8321" y="6681"/>
                </a:cubicBezTo>
                <a:cubicBezTo>
                  <a:pt x="8263" y="6677"/>
                  <a:pt x="8215" y="6678"/>
                  <a:pt x="8163" y="6701"/>
                </a:cubicBezTo>
                <a:cubicBezTo>
                  <a:pt x="8198" y="6674"/>
                  <a:pt x="8236" y="6660"/>
                  <a:pt x="8274" y="6647"/>
                </a:cubicBezTo>
                <a:cubicBezTo>
                  <a:pt x="8469" y="6612"/>
                  <a:pt x="8655" y="6565"/>
                  <a:pt x="8817" y="6431"/>
                </a:cubicBezTo>
                <a:cubicBezTo>
                  <a:pt x="8936" y="6332"/>
                  <a:pt x="9090" y="6291"/>
                  <a:pt x="9212" y="6206"/>
                </a:cubicBezTo>
                <a:cubicBezTo>
                  <a:pt x="9291" y="6149"/>
                  <a:pt x="9169" y="6051"/>
                  <a:pt x="9145" y="5963"/>
                </a:cubicBezTo>
                <a:cubicBezTo>
                  <a:pt x="9158" y="5989"/>
                  <a:pt x="9181" y="5985"/>
                  <a:pt x="9196" y="5976"/>
                </a:cubicBezTo>
                <a:cubicBezTo>
                  <a:pt x="9241" y="5911"/>
                  <a:pt x="9186" y="5829"/>
                  <a:pt x="9185" y="5762"/>
                </a:cubicBezTo>
                <a:cubicBezTo>
                  <a:pt x="9175" y="5706"/>
                  <a:pt x="9163" y="5648"/>
                  <a:pt x="9149" y="5589"/>
                </a:cubicBezTo>
                <a:cubicBezTo>
                  <a:pt x="9143" y="5524"/>
                  <a:pt x="9119" y="5473"/>
                  <a:pt x="9094" y="5427"/>
                </a:cubicBezTo>
                <a:cubicBezTo>
                  <a:pt x="9069" y="5382"/>
                  <a:pt x="9043" y="5339"/>
                  <a:pt x="9035" y="5291"/>
                </a:cubicBezTo>
                <a:cubicBezTo>
                  <a:pt x="9033" y="5234"/>
                  <a:pt x="9033" y="5176"/>
                  <a:pt x="9034" y="5119"/>
                </a:cubicBezTo>
                <a:cubicBezTo>
                  <a:pt x="9035" y="5061"/>
                  <a:pt x="9037" y="5004"/>
                  <a:pt x="9040" y="4947"/>
                </a:cubicBezTo>
                <a:close/>
                <a:moveTo>
                  <a:pt x="4076" y="693"/>
                </a:moveTo>
                <a:lnTo>
                  <a:pt x="4076" y="693"/>
                </a:lnTo>
                <a:cubicBezTo>
                  <a:pt x="4059" y="693"/>
                  <a:pt x="4028" y="709"/>
                  <a:pt x="4016" y="698"/>
                </a:cubicBezTo>
                <a:cubicBezTo>
                  <a:pt x="4043" y="699"/>
                  <a:pt x="4040" y="671"/>
                  <a:pt x="4074" y="682"/>
                </a:cubicBezTo>
                <a:cubicBezTo>
                  <a:pt x="4080" y="686"/>
                  <a:pt x="4080" y="690"/>
                  <a:pt x="4076" y="693"/>
                </a:cubicBezTo>
                <a:close/>
                <a:moveTo>
                  <a:pt x="4419" y="657"/>
                </a:moveTo>
                <a:lnTo>
                  <a:pt x="4419" y="657"/>
                </a:lnTo>
                <a:cubicBezTo>
                  <a:pt x="4383" y="665"/>
                  <a:pt x="4353" y="671"/>
                  <a:pt x="4352" y="670"/>
                </a:cubicBezTo>
                <a:cubicBezTo>
                  <a:pt x="4351" y="668"/>
                  <a:pt x="4426" y="651"/>
                  <a:pt x="4454" y="647"/>
                </a:cubicBezTo>
                <a:cubicBezTo>
                  <a:pt x="4474" y="645"/>
                  <a:pt x="4465" y="647"/>
                  <a:pt x="4419" y="657"/>
                </a:cubicBezTo>
                <a:close/>
                <a:moveTo>
                  <a:pt x="4592" y="604"/>
                </a:moveTo>
                <a:lnTo>
                  <a:pt x="4592" y="604"/>
                </a:lnTo>
                <a:cubicBezTo>
                  <a:pt x="4575" y="609"/>
                  <a:pt x="4559" y="611"/>
                  <a:pt x="4556" y="610"/>
                </a:cubicBezTo>
                <a:cubicBezTo>
                  <a:pt x="4553" y="609"/>
                  <a:pt x="4566" y="605"/>
                  <a:pt x="4586" y="601"/>
                </a:cubicBezTo>
                <a:cubicBezTo>
                  <a:pt x="4630" y="592"/>
                  <a:pt x="4633" y="594"/>
                  <a:pt x="4592" y="604"/>
                </a:cubicBezTo>
                <a:close/>
                <a:moveTo>
                  <a:pt x="4677" y="575"/>
                </a:moveTo>
                <a:lnTo>
                  <a:pt x="4677" y="575"/>
                </a:lnTo>
                <a:cubicBezTo>
                  <a:pt x="4665" y="577"/>
                  <a:pt x="4656" y="577"/>
                  <a:pt x="4657" y="575"/>
                </a:cubicBezTo>
                <a:cubicBezTo>
                  <a:pt x="4667" y="569"/>
                  <a:pt x="4680" y="563"/>
                  <a:pt x="4699" y="566"/>
                </a:cubicBezTo>
                <a:cubicBezTo>
                  <a:pt x="4693" y="570"/>
                  <a:pt x="4685" y="571"/>
                  <a:pt x="4677" y="575"/>
                </a:cubicBezTo>
                <a:close/>
                <a:moveTo>
                  <a:pt x="4761" y="590"/>
                </a:moveTo>
                <a:lnTo>
                  <a:pt x="4761" y="590"/>
                </a:lnTo>
                <a:cubicBezTo>
                  <a:pt x="4742" y="598"/>
                  <a:pt x="4730" y="600"/>
                  <a:pt x="4708" y="602"/>
                </a:cubicBezTo>
                <a:cubicBezTo>
                  <a:pt x="4677" y="605"/>
                  <a:pt x="4695" y="598"/>
                  <a:pt x="4748" y="586"/>
                </a:cubicBezTo>
                <a:cubicBezTo>
                  <a:pt x="4798" y="575"/>
                  <a:pt x="4800" y="577"/>
                  <a:pt x="4761" y="590"/>
                </a:cubicBezTo>
                <a:close/>
                <a:moveTo>
                  <a:pt x="4895" y="568"/>
                </a:moveTo>
                <a:lnTo>
                  <a:pt x="4895" y="568"/>
                </a:lnTo>
                <a:cubicBezTo>
                  <a:pt x="4875" y="571"/>
                  <a:pt x="4857" y="571"/>
                  <a:pt x="4888" y="566"/>
                </a:cubicBezTo>
                <a:cubicBezTo>
                  <a:pt x="4888" y="566"/>
                  <a:pt x="4899" y="565"/>
                  <a:pt x="4903" y="565"/>
                </a:cubicBezTo>
                <a:cubicBezTo>
                  <a:pt x="4911" y="565"/>
                  <a:pt x="4907" y="567"/>
                  <a:pt x="4895" y="568"/>
                </a:cubicBezTo>
                <a:close/>
                <a:moveTo>
                  <a:pt x="4944" y="557"/>
                </a:moveTo>
                <a:lnTo>
                  <a:pt x="4944" y="557"/>
                </a:lnTo>
                <a:cubicBezTo>
                  <a:pt x="4925" y="560"/>
                  <a:pt x="4916" y="558"/>
                  <a:pt x="4929" y="553"/>
                </a:cubicBezTo>
                <a:cubicBezTo>
                  <a:pt x="4938" y="551"/>
                  <a:pt x="4952" y="549"/>
                  <a:pt x="4965" y="548"/>
                </a:cubicBezTo>
                <a:cubicBezTo>
                  <a:pt x="4988" y="546"/>
                  <a:pt x="4973" y="553"/>
                  <a:pt x="4944" y="557"/>
                </a:cubicBezTo>
                <a:close/>
                <a:moveTo>
                  <a:pt x="5068" y="537"/>
                </a:moveTo>
                <a:lnTo>
                  <a:pt x="5068" y="537"/>
                </a:lnTo>
                <a:cubicBezTo>
                  <a:pt x="5062" y="537"/>
                  <a:pt x="5050" y="538"/>
                  <a:pt x="5048" y="537"/>
                </a:cubicBezTo>
                <a:cubicBezTo>
                  <a:pt x="5070" y="530"/>
                  <a:pt x="5118" y="523"/>
                  <a:pt x="5158" y="516"/>
                </a:cubicBezTo>
                <a:cubicBezTo>
                  <a:pt x="5181" y="515"/>
                  <a:pt x="5102" y="533"/>
                  <a:pt x="5068" y="537"/>
                </a:cubicBezTo>
                <a:close/>
                <a:moveTo>
                  <a:pt x="5446" y="489"/>
                </a:moveTo>
                <a:lnTo>
                  <a:pt x="5446" y="489"/>
                </a:lnTo>
                <a:cubicBezTo>
                  <a:pt x="5458" y="487"/>
                  <a:pt x="5465" y="487"/>
                  <a:pt x="5466" y="488"/>
                </a:cubicBezTo>
                <a:cubicBezTo>
                  <a:pt x="5461" y="487"/>
                  <a:pt x="5451" y="496"/>
                  <a:pt x="5446" y="489"/>
                </a:cubicBezTo>
                <a:close/>
                <a:moveTo>
                  <a:pt x="5514" y="465"/>
                </a:moveTo>
                <a:lnTo>
                  <a:pt x="5514" y="465"/>
                </a:lnTo>
                <a:cubicBezTo>
                  <a:pt x="5468" y="461"/>
                  <a:pt x="5536" y="445"/>
                  <a:pt x="5556" y="441"/>
                </a:cubicBezTo>
                <a:cubicBezTo>
                  <a:pt x="5586" y="437"/>
                  <a:pt x="5546" y="459"/>
                  <a:pt x="5514" y="465"/>
                </a:cubicBezTo>
                <a:close/>
                <a:moveTo>
                  <a:pt x="6016" y="392"/>
                </a:moveTo>
                <a:lnTo>
                  <a:pt x="6016" y="392"/>
                </a:lnTo>
                <a:cubicBezTo>
                  <a:pt x="6046" y="382"/>
                  <a:pt x="6103" y="374"/>
                  <a:pt x="6146" y="363"/>
                </a:cubicBezTo>
                <a:cubicBezTo>
                  <a:pt x="6189" y="352"/>
                  <a:pt x="6213" y="348"/>
                  <a:pt x="6216" y="353"/>
                </a:cubicBezTo>
                <a:cubicBezTo>
                  <a:pt x="6147" y="365"/>
                  <a:pt x="6100" y="383"/>
                  <a:pt x="6016" y="392"/>
                </a:cubicBezTo>
                <a:close/>
                <a:moveTo>
                  <a:pt x="6279" y="344"/>
                </a:moveTo>
                <a:lnTo>
                  <a:pt x="6279" y="344"/>
                </a:lnTo>
                <a:cubicBezTo>
                  <a:pt x="6273" y="346"/>
                  <a:pt x="6258" y="348"/>
                  <a:pt x="6248" y="349"/>
                </a:cubicBezTo>
                <a:cubicBezTo>
                  <a:pt x="6230" y="349"/>
                  <a:pt x="6229" y="349"/>
                  <a:pt x="6245" y="345"/>
                </a:cubicBezTo>
                <a:cubicBezTo>
                  <a:pt x="6267" y="339"/>
                  <a:pt x="6294" y="340"/>
                  <a:pt x="6279" y="344"/>
                </a:cubicBezTo>
                <a:close/>
                <a:moveTo>
                  <a:pt x="7469" y="369"/>
                </a:moveTo>
                <a:lnTo>
                  <a:pt x="7469" y="369"/>
                </a:lnTo>
                <a:cubicBezTo>
                  <a:pt x="7456" y="373"/>
                  <a:pt x="7435" y="371"/>
                  <a:pt x="7422" y="363"/>
                </a:cubicBezTo>
                <a:cubicBezTo>
                  <a:pt x="7410" y="358"/>
                  <a:pt x="7419" y="355"/>
                  <a:pt x="7444" y="358"/>
                </a:cubicBezTo>
                <a:cubicBezTo>
                  <a:pt x="7470" y="361"/>
                  <a:pt x="7482" y="366"/>
                  <a:pt x="7469" y="369"/>
                </a:cubicBez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graphicFrame>
        <p:nvGraphicFramePr>
          <p:cNvPr id="4" name="Object 3" hidden="1">
            <a:extLst>
              <a:ext uri="{FF2B5EF4-FFF2-40B4-BE49-F238E27FC236}">
                <a16:creationId xmlns:a16="http://schemas.microsoft.com/office/drawing/2014/main" id="{46E3AC5A-E84E-A05A-75E2-4BB6D1D507D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4" name="Object 3" hidden="1">
                        <a:extLst>
                          <a:ext uri="{FF2B5EF4-FFF2-40B4-BE49-F238E27FC236}">
                            <a16:creationId xmlns:a16="http://schemas.microsoft.com/office/drawing/2014/main" id="{46E3AC5A-E84E-A05A-75E2-4BB6D1D507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Bildplatzhalter 4">
            <a:extLst>
              <a:ext uri="{FF2B5EF4-FFF2-40B4-BE49-F238E27FC236}">
                <a16:creationId xmlns:a16="http://schemas.microsoft.com/office/drawing/2014/main" id="{0DB3A08F-F00A-D440-9F47-AA246AE8BBA0}"/>
              </a:ext>
            </a:extLst>
          </p:cNvPr>
          <p:cNvPicPr>
            <a:picLocks noGrp="1" noChangeAspect="1"/>
          </p:cNvPicPr>
          <p:nvPr>
            <p:ph type="pic" sz="quarter" idx="11"/>
          </p:nvPr>
        </p:nvPicPr>
        <p:blipFill rotWithShape="1">
          <a:blip r:embed="rId6" cstate="print">
            <a:extLst>
              <a:ext uri="{28A0092B-C50C-407E-A947-70E740481C1C}">
                <a14:useLocalDpi xmlns:a14="http://schemas.microsoft.com/office/drawing/2010/main"/>
              </a:ext>
            </a:extLst>
          </a:blip>
          <a:srcRect/>
          <a:stretch/>
        </p:blipFill>
        <p:spPr>
          <a:xfrm>
            <a:off x="6433327" y="0"/>
            <a:ext cx="5758673" cy="6886800"/>
          </a:xfrm>
          <a:noFill/>
        </p:spPr>
      </p:pic>
      <p:sp>
        <p:nvSpPr>
          <p:cNvPr id="19" name="Text Placeholder 3">
            <a:extLst>
              <a:ext uri="{FF2B5EF4-FFF2-40B4-BE49-F238E27FC236}">
                <a16:creationId xmlns:a16="http://schemas.microsoft.com/office/drawing/2014/main" id="{772EBB0B-FF7B-59B5-D35E-2CA79736313D}"/>
              </a:ext>
            </a:extLst>
          </p:cNvPr>
          <p:cNvSpPr>
            <a:spLocks noGrp="1"/>
          </p:cNvSpPr>
          <p:nvPr>
            <p:ph type="body" sz="quarter" idx="13"/>
          </p:nvPr>
        </p:nvSpPr>
        <p:spPr>
          <a:xfrm>
            <a:off x="468679" y="1512125"/>
            <a:ext cx="5399649" cy="359977"/>
          </a:xfrm>
        </p:spPr>
        <p:txBody>
          <a:bodyPr/>
          <a:lstStyle/>
          <a:p>
            <a:r>
              <a:rPr lang="en-US" dirty="0">
                <a:latin typeface="CORE SANS WHH COPY N" panose="020B0503030302020204" pitchFamily="34" charset="0"/>
              </a:rPr>
              <a:t> The largest German humanitarian NGO</a:t>
            </a:r>
          </a:p>
          <a:p>
            <a:r>
              <a:rPr lang="en-US" dirty="0">
                <a:latin typeface="CORE SANS WHH COPY N" panose="020B0503030302020204" pitchFamily="34" charset="0"/>
              </a:rPr>
              <a:t>A global thought &amp; practice leader in multi-sectoral nutrition, food and WASH systems</a:t>
            </a:r>
          </a:p>
          <a:p>
            <a:r>
              <a:rPr lang="en-US" dirty="0">
                <a:latin typeface="CORE SANS WHH COPY N" panose="020B0503030302020204" pitchFamily="34" charset="0"/>
              </a:rPr>
              <a:t>Non-partisan, non-denominational, and backed by the German Presidency</a:t>
            </a:r>
          </a:p>
        </p:txBody>
      </p:sp>
      <p:sp>
        <p:nvSpPr>
          <p:cNvPr id="21" name="Text Placeholder 6">
            <a:extLst>
              <a:ext uri="{FF2B5EF4-FFF2-40B4-BE49-F238E27FC236}">
                <a16:creationId xmlns:a16="http://schemas.microsoft.com/office/drawing/2014/main" id="{2E0B2496-A7B7-1660-7EB2-9C5219524174}"/>
              </a:ext>
            </a:extLst>
          </p:cNvPr>
          <p:cNvSpPr>
            <a:spLocks noGrp="1"/>
          </p:cNvSpPr>
          <p:nvPr>
            <p:ph type="body" sz="quarter" idx="16"/>
          </p:nvPr>
        </p:nvSpPr>
        <p:spPr>
          <a:xfrm rot="16200000">
            <a:off x="11403693" y="5047857"/>
            <a:ext cx="1223129" cy="91278"/>
          </a:xfrm>
        </p:spPr>
        <p:txBody>
          <a:bodyPr/>
          <a:lstStyle/>
          <a:p>
            <a:r>
              <a:rPr lang="en-US">
                <a:solidFill>
                  <a:schemeClr val="tx1">
                    <a:lumMod val="50000"/>
                    <a:lumOff val="50000"/>
                  </a:schemeClr>
                </a:solidFill>
                <a:latin typeface="CORE SANS WHH COPY N" panose="020B0503030302020204" pitchFamily="34" charset="0"/>
              </a:rPr>
              <a:t>Photo:  Welthungerhilfe / </a:t>
            </a:r>
            <a:r>
              <a:rPr lang="de-DE">
                <a:solidFill>
                  <a:schemeClr val="tx1">
                    <a:lumMod val="50000"/>
                    <a:lumOff val="50000"/>
                  </a:schemeClr>
                </a:solidFill>
              </a:rPr>
              <a:t> </a:t>
            </a:r>
            <a:r>
              <a:rPr lang="de-DE" err="1">
                <a:solidFill>
                  <a:schemeClr val="tx1">
                    <a:lumMod val="50000"/>
                    <a:lumOff val="50000"/>
                  </a:schemeClr>
                </a:solidFill>
              </a:rPr>
              <a:t>Wiards</a:t>
            </a:r>
            <a:endParaRPr lang="en-US">
              <a:solidFill>
                <a:schemeClr val="tx1">
                  <a:lumMod val="50000"/>
                  <a:lumOff val="50000"/>
                </a:schemeClr>
              </a:solidFill>
              <a:latin typeface="CORE SANS WHH COPY N" panose="020B0503030302020204" pitchFamily="34" charset="0"/>
            </a:endParaRPr>
          </a:p>
        </p:txBody>
      </p:sp>
      <p:sp>
        <p:nvSpPr>
          <p:cNvPr id="31" name="Title 30">
            <a:extLst>
              <a:ext uri="{FF2B5EF4-FFF2-40B4-BE49-F238E27FC236}">
                <a16:creationId xmlns:a16="http://schemas.microsoft.com/office/drawing/2014/main" id="{84FF7D76-10EF-602C-353E-2791121828AD}"/>
              </a:ext>
            </a:extLst>
          </p:cNvPr>
          <p:cNvSpPr>
            <a:spLocks noGrp="1"/>
          </p:cNvSpPr>
          <p:nvPr>
            <p:ph type="title"/>
          </p:nvPr>
        </p:nvSpPr>
        <p:spPr>
          <a:xfrm>
            <a:off x="468001" y="542464"/>
            <a:ext cx="6290608" cy="828000"/>
          </a:xfrm>
        </p:spPr>
        <p:txBody>
          <a:bodyPr vert="horz"/>
          <a:lstStyle/>
          <a:p>
            <a:r>
              <a:rPr lang="en-US" sz="4000" dirty="0">
                <a:latin typeface="CORE SANS WHH HEAD NR Cn"/>
              </a:rPr>
              <a:t>A quick primer on WHH</a:t>
            </a:r>
            <a:endParaRPr lang="de-DE" sz="4000" dirty="0">
              <a:latin typeface="CORE SANS WHH HEAD NR Cn"/>
            </a:endParaRPr>
          </a:p>
        </p:txBody>
      </p:sp>
      <p:grpSp>
        <p:nvGrpSpPr>
          <p:cNvPr id="7" name="Gruppieren 6">
            <a:extLst>
              <a:ext uri="{FF2B5EF4-FFF2-40B4-BE49-F238E27FC236}">
                <a16:creationId xmlns:a16="http://schemas.microsoft.com/office/drawing/2014/main" id="{59AE6E52-3CBC-11FF-2EAE-CFB66AFCAA1D}"/>
              </a:ext>
            </a:extLst>
          </p:cNvPr>
          <p:cNvGrpSpPr/>
          <p:nvPr/>
        </p:nvGrpSpPr>
        <p:grpSpPr>
          <a:xfrm>
            <a:off x="1074874" y="3733710"/>
            <a:ext cx="5189213" cy="2538708"/>
            <a:chOff x="1426923" y="3035660"/>
            <a:chExt cx="5189213" cy="2906108"/>
          </a:xfrm>
        </p:grpSpPr>
        <p:sp>
          <p:nvSpPr>
            <p:cNvPr id="56" name="Textfeld 21">
              <a:extLst>
                <a:ext uri="{FF2B5EF4-FFF2-40B4-BE49-F238E27FC236}">
                  <a16:creationId xmlns:a16="http://schemas.microsoft.com/office/drawing/2014/main" id="{1FF9456D-2C3F-8E26-F66B-A3507DF2AB8A}"/>
                </a:ext>
              </a:extLst>
            </p:cNvPr>
            <p:cNvSpPr txBox="1"/>
            <p:nvPr/>
          </p:nvSpPr>
          <p:spPr>
            <a:xfrm>
              <a:off x="1426923" y="3083777"/>
              <a:ext cx="963315" cy="2487656"/>
            </a:xfrm>
            <a:prstGeom prst="rect">
              <a:avLst/>
            </a:prstGeom>
            <a:noFill/>
          </p:spPr>
          <p:txBody>
            <a:bodyPr wrap="square" lIns="0" tIns="0" rIns="0" bIns="0" rtlCol="0" anchor="t">
              <a:spAutoFit/>
            </a:bodyPr>
            <a:lstStyle/>
            <a:p>
              <a:pPr marL="0" marR="0" lvl="0" indent="0" algn="r" defTabSz="914400" rtl="0" eaLnBrk="1" fontAlgn="base" latinLnBrk="0" hangingPunct="1">
                <a:lnSpc>
                  <a:spcPts val="3360"/>
                </a:lnSpc>
                <a:spcBef>
                  <a:spcPts val="0"/>
                </a:spcBef>
                <a:spcAft>
                  <a:spcPct val="0"/>
                </a:spcAft>
                <a:buClr>
                  <a:srgbClr val="339933"/>
                </a:buClr>
                <a:buSzPct val="75000"/>
                <a:buFontTx/>
                <a:buNone/>
                <a:tabLst/>
                <a:defRPr/>
              </a:pPr>
              <a:r>
                <a:rPr kumimoji="0" lang="en-US" sz="2800" b="1" i="0" u="none" strike="noStrike" kern="1200" cap="none" spc="0" normalizeH="0" baseline="0" noProof="0" dirty="0">
                  <a:ln>
                    <a:noFill/>
                  </a:ln>
                  <a:solidFill>
                    <a:srgbClr val="2FAB16"/>
                  </a:solidFill>
                  <a:effectLst/>
                  <a:uLnTx/>
                  <a:uFillTx/>
                  <a:latin typeface="CORE SANS WHH HEAD NR Cn"/>
                  <a:ea typeface="ヒラギノ角ゴ Pro W3"/>
                  <a:cs typeface="Arial"/>
                </a:rPr>
                <a:t>3,678</a:t>
              </a:r>
              <a:br>
                <a:rPr kumimoji="0" lang="en-US" sz="2800" b="1" i="0" u="none" strike="noStrike" kern="1200" cap="none" spc="0" normalizeH="0" baseline="0" noProof="0" dirty="0">
                  <a:ln>
                    <a:noFill/>
                  </a:ln>
                  <a:solidFill>
                    <a:sysClr val="windowText" lastClr="000000"/>
                  </a:solidFill>
                  <a:effectLst/>
                  <a:uLnTx/>
                  <a:uFillTx/>
                  <a:latin typeface="CORE SANS WHH HEAD NR Cn"/>
                  <a:ea typeface="ヒラギノ角ゴ Pro W3"/>
                  <a:cs typeface="Arial"/>
                </a:rPr>
              </a:br>
              <a:r>
                <a:rPr kumimoji="0" lang="en-US" sz="2800" b="1" i="0" u="none" strike="noStrike" kern="1200" cap="none" spc="0" normalizeH="0" baseline="0" noProof="0" dirty="0">
                  <a:ln>
                    <a:noFill/>
                  </a:ln>
                  <a:solidFill>
                    <a:srgbClr val="2FAB16"/>
                  </a:solidFill>
                  <a:effectLst/>
                  <a:uLnTx/>
                  <a:uFillTx/>
                  <a:latin typeface="CORE SANS WHH HEAD NR Cn"/>
                  <a:ea typeface="ヒラギノ角ゴ Pro W3"/>
                  <a:cs typeface="Arial"/>
                </a:rPr>
                <a:t>352</a:t>
              </a:r>
            </a:p>
            <a:p>
              <a:pPr marL="0" marR="0" lvl="0" indent="0" algn="r" defTabSz="914400" rtl="0" eaLnBrk="1" fontAlgn="base" latinLnBrk="0" hangingPunct="1">
                <a:lnSpc>
                  <a:spcPts val="3360"/>
                </a:lnSpc>
                <a:spcBef>
                  <a:spcPts val="0"/>
                </a:spcBef>
                <a:spcAft>
                  <a:spcPct val="0"/>
                </a:spcAft>
                <a:buClr>
                  <a:srgbClr val="339933"/>
                </a:buClr>
                <a:buSzPct val="75000"/>
                <a:buFontTx/>
                <a:buNone/>
                <a:tabLst/>
                <a:defRPr/>
              </a:pPr>
              <a:r>
                <a:rPr kumimoji="0" lang="en-US" sz="2800" b="1" i="0" u="none" strike="noStrike" kern="1200" cap="none" spc="0" normalizeH="0" baseline="0" noProof="0" dirty="0">
                  <a:ln>
                    <a:noFill/>
                  </a:ln>
                  <a:solidFill>
                    <a:srgbClr val="2FAB16"/>
                  </a:solidFill>
                  <a:effectLst/>
                  <a:uLnTx/>
                  <a:uFillTx/>
                  <a:latin typeface="CORE SANS WHH HEAD NR Cn"/>
                  <a:ea typeface="ヒラギノ角ゴ Pro W3"/>
                  <a:cs typeface="Arial"/>
                </a:rPr>
                <a:t>284</a:t>
              </a:r>
            </a:p>
            <a:p>
              <a:pPr marL="0" marR="0" lvl="0" indent="0" algn="r" defTabSz="914400" rtl="0" eaLnBrk="1" fontAlgn="base" latinLnBrk="0" hangingPunct="1">
                <a:lnSpc>
                  <a:spcPts val="3360"/>
                </a:lnSpc>
                <a:spcBef>
                  <a:spcPts val="0"/>
                </a:spcBef>
                <a:spcAft>
                  <a:spcPct val="0"/>
                </a:spcAft>
                <a:buClr>
                  <a:srgbClr val="339933"/>
                </a:buClr>
                <a:buSzPct val="75000"/>
                <a:buFontTx/>
                <a:buNone/>
                <a:tabLst/>
                <a:defRPr/>
              </a:pPr>
              <a:r>
                <a:rPr kumimoji="0" lang="en-US" sz="2800" b="1" i="0" u="none" strike="noStrike" kern="1200" cap="none" spc="0" normalizeH="0" baseline="0" noProof="0" dirty="0">
                  <a:ln>
                    <a:noFill/>
                  </a:ln>
                  <a:solidFill>
                    <a:srgbClr val="2FAB16"/>
                  </a:solidFill>
                  <a:effectLst/>
                  <a:uLnTx/>
                  <a:uFillTx/>
                  <a:latin typeface="CORE SANS WHH HEAD NR Cn"/>
                  <a:ea typeface="ヒラギノ角ゴ Pro W3"/>
                  <a:cs typeface="Arial"/>
                </a:rPr>
                <a:t>16.4</a:t>
              </a:r>
              <a:br>
                <a:rPr kumimoji="0" lang="en-US" sz="2800" b="1" i="0" u="none" strike="noStrike" kern="1200" cap="none" spc="0" normalizeH="0" baseline="0" noProof="0" dirty="0">
                  <a:ln>
                    <a:noFill/>
                  </a:ln>
                  <a:solidFill>
                    <a:srgbClr val="2FAB16"/>
                  </a:solidFill>
                  <a:effectLst/>
                  <a:uLnTx/>
                  <a:uFillTx/>
                  <a:latin typeface="CORE SANS WHH HEAD NR Cn"/>
                  <a:ea typeface="ヒラギノ角ゴ Pro W3"/>
                  <a:cs typeface="Arial"/>
                </a:rPr>
              </a:br>
              <a:r>
                <a:rPr kumimoji="0" lang="en-US" sz="2800" b="1" i="0" u="none" strike="noStrike" kern="1200" cap="none" spc="0" normalizeH="0" baseline="0" noProof="0" dirty="0">
                  <a:ln>
                    <a:noFill/>
                  </a:ln>
                  <a:solidFill>
                    <a:srgbClr val="2FAB16"/>
                  </a:solidFill>
                  <a:effectLst/>
                  <a:uLnTx/>
                  <a:uFillTx/>
                  <a:latin typeface="CORE SANS WHH HEAD NR Cn"/>
                  <a:ea typeface="ヒラギノ角ゴ Pro W3"/>
                  <a:cs typeface="Arial"/>
                </a:rPr>
                <a:t>36</a:t>
              </a:r>
            </a:p>
          </p:txBody>
        </p:sp>
        <p:sp>
          <p:nvSpPr>
            <p:cNvPr id="3" name="Textfeld 2">
              <a:extLst>
                <a:ext uri="{FF2B5EF4-FFF2-40B4-BE49-F238E27FC236}">
                  <a16:creationId xmlns:a16="http://schemas.microsoft.com/office/drawing/2014/main" id="{2F1E0030-2E21-104F-0A2A-318B66E0652E}"/>
                </a:ext>
              </a:extLst>
            </p:cNvPr>
            <p:cNvSpPr txBox="1"/>
            <p:nvPr/>
          </p:nvSpPr>
          <p:spPr>
            <a:xfrm>
              <a:off x="2490770" y="3035660"/>
              <a:ext cx="4125366" cy="290610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rPr>
                <a:t>Staff, 90% local</a:t>
              </a:r>
              <a:br>
                <a:rPr kumimoji="0" lang="en-US" sz="18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rPr>
              </a:br>
              <a:r>
                <a:rPr kumimoji="0" lang="en-US" sz="18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rPr>
                <a:t>Million USD funding per year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rPr>
                <a:t>Local partner organizations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rPr>
                <a:t>Million people supported in 2023</a:t>
              </a:r>
              <a:br>
                <a:rPr kumimoji="0" lang="en-US" sz="18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rPr>
              </a:br>
              <a:r>
                <a:rPr kumimoji="0" lang="en-US" sz="18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rPr>
                <a:t>countries supported through governance and/or markets work</a:t>
              </a:r>
              <a:endParaRPr kumimoji="0" lang="en-US" sz="20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endParaRPr>
            </a:p>
          </p:txBody>
        </p:sp>
      </p:grpSp>
      <p:pic>
        <p:nvPicPr>
          <p:cNvPr id="6" name="Grafik 5">
            <a:extLst>
              <a:ext uri="{FF2B5EF4-FFF2-40B4-BE49-F238E27FC236}">
                <a16:creationId xmlns:a16="http://schemas.microsoft.com/office/drawing/2014/main" id="{F690988A-9DB3-570B-AE67-38350CEECE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995540" y="476250"/>
            <a:ext cx="1728460" cy="800099"/>
          </a:xfrm>
          <a:prstGeom prst="rect">
            <a:avLst/>
          </a:prstGeom>
          <a:effectLst/>
        </p:spPr>
      </p:pic>
      <p:sp>
        <p:nvSpPr>
          <p:cNvPr id="2" name="Fußzeilenplatzhalter 1">
            <a:extLst>
              <a:ext uri="{FF2B5EF4-FFF2-40B4-BE49-F238E27FC236}">
                <a16:creationId xmlns:a16="http://schemas.microsoft.com/office/drawing/2014/main" id="{F748150C-08C4-1248-2FF0-7EE996AA967E}"/>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pic>
        <p:nvPicPr>
          <p:cNvPr id="8" name="Grafik 7">
            <a:extLst>
              <a:ext uri="{FF2B5EF4-FFF2-40B4-BE49-F238E27FC236}">
                <a16:creationId xmlns:a16="http://schemas.microsoft.com/office/drawing/2014/main" id="{FCDB493B-083B-CDE3-6E22-E9F6E1118EE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892981" y="6225613"/>
            <a:ext cx="1841819" cy="175558"/>
          </a:xfrm>
          <a:prstGeom prst="rect">
            <a:avLst/>
          </a:prstGeom>
          <a:effectLst>
            <a:outerShdw blurRad="254000" dist="38100" dir="2700000" algn="tl" rotWithShape="0">
              <a:prstClr val="black">
                <a:alpha val="40000"/>
              </a:prstClr>
            </a:outerShdw>
          </a:effectLst>
        </p:spPr>
      </p:pic>
    </p:spTree>
    <p:extLst>
      <p:ext uri="{BB962C8B-B14F-4D97-AF65-F5344CB8AC3E}">
        <p14:creationId xmlns:p14="http://schemas.microsoft.com/office/powerpoint/2010/main" val="320853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B9343B1-8799-7789-F543-D0F3E10A05C7}"/>
              </a:ext>
            </a:extLst>
          </p:cNvPr>
          <p:cNvSpPr txBox="1">
            <a:spLocks/>
          </p:cNvSpPr>
          <p:nvPr/>
        </p:nvSpPr>
        <p:spPr>
          <a:xfrm>
            <a:off x="983597" y="2689719"/>
            <a:ext cx="4903595" cy="2017032"/>
          </a:xfrm>
          <a:prstGeom prst="rect">
            <a:avLst/>
          </a:prstGeom>
        </p:spPr>
        <p:txBody>
          <a:bodyPr vert="horz"/>
          <a:lstStyle>
            <a:lvl1pPr eaLnBrk="1" hangingPunct="1">
              <a:defRPr sz="4000" b="1" cap="all" baseline="0">
                <a:solidFill>
                  <a:schemeClr val="bg1"/>
                </a:solidFill>
                <a:effectLst>
                  <a:outerShdw blurRad="260615" dist="38100" dir="2700000" algn="tl" rotWithShape="0">
                    <a:prstClr val="black">
                      <a:alpha val="40000"/>
                    </a:prstClr>
                  </a:outerShdw>
                </a:effectLst>
                <a:latin typeface="+mj-lt"/>
                <a:ea typeface="+mj-ea"/>
                <a:cs typeface="+mj-cs"/>
              </a:defRPr>
            </a:lvl1pPr>
          </a:lstStyle>
          <a:p>
            <a:br>
              <a:rPr lang="en-US" dirty="0"/>
            </a:br>
            <a:r>
              <a:rPr lang="en-US" dirty="0"/>
              <a:t>Arno Bratz</a:t>
            </a:r>
            <a:br>
              <a:rPr lang="en-US" dirty="0"/>
            </a:br>
            <a:r>
              <a:rPr lang="en-US" sz="3200" cap="none" dirty="0"/>
              <a:t>Head of Sector Strategy, Knowledge &amp; Learning</a:t>
            </a:r>
            <a:br>
              <a:rPr lang="en-US" sz="3200" cap="none" dirty="0"/>
            </a:br>
            <a:r>
              <a:rPr lang="en-US" sz="3200" cap="none" dirty="0"/>
              <a:t>Welthungerhilfe (WHH)</a:t>
            </a:r>
          </a:p>
        </p:txBody>
      </p:sp>
      <p:sp>
        <p:nvSpPr>
          <p:cNvPr id="7" name="Oval 6">
            <a:extLst>
              <a:ext uri="{FF2B5EF4-FFF2-40B4-BE49-F238E27FC236}">
                <a16:creationId xmlns:a16="http://schemas.microsoft.com/office/drawing/2014/main" id="{35773B09-F6E8-EB79-17A9-EC2D225C6E17}"/>
              </a:ext>
            </a:extLst>
          </p:cNvPr>
          <p:cNvSpPr/>
          <p:nvPr/>
        </p:nvSpPr>
        <p:spPr>
          <a:xfrm>
            <a:off x="6550595" y="1592943"/>
            <a:ext cx="4833257" cy="4833257"/>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38351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6776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5">
            <a:extLst>
              <a:ext uri="{FF2B5EF4-FFF2-40B4-BE49-F238E27FC236}">
                <a16:creationId xmlns:a16="http://schemas.microsoft.com/office/drawing/2014/main" id="{558A3F0A-9527-F4A4-106A-693E19B1A40D}"/>
              </a:ext>
            </a:extLst>
          </p:cNvPr>
          <p:cNvSpPr>
            <a:spLocks noEditPoints="1"/>
          </p:cNvSpPr>
          <p:nvPr/>
        </p:nvSpPr>
        <p:spPr bwMode="auto">
          <a:xfrm rot="620771">
            <a:off x="5749040" y="1275858"/>
            <a:ext cx="6724378" cy="4779722"/>
          </a:xfrm>
          <a:custGeom>
            <a:avLst/>
            <a:gdLst>
              <a:gd name="T0" fmla="*/ 8661 w 9291"/>
              <a:gd name="T1" fmla="*/ 3377 h 8031"/>
              <a:gd name="T2" fmla="*/ 8505 w 9291"/>
              <a:gd name="T3" fmla="*/ 2561 h 8031"/>
              <a:gd name="T4" fmla="*/ 8285 w 9291"/>
              <a:gd name="T5" fmla="*/ 2145 h 8031"/>
              <a:gd name="T6" fmla="*/ 7866 w 9291"/>
              <a:gd name="T7" fmla="*/ 1224 h 8031"/>
              <a:gd name="T8" fmla="*/ 7885 w 9291"/>
              <a:gd name="T9" fmla="*/ 466 h 8031"/>
              <a:gd name="T10" fmla="*/ 7716 w 9291"/>
              <a:gd name="T11" fmla="*/ 284 h 8031"/>
              <a:gd name="T12" fmla="*/ 7231 w 9291"/>
              <a:gd name="T13" fmla="*/ 94 h 8031"/>
              <a:gd name="T14" fmla="*/ 6497 w 9291"/>
              <a:gd name="T15" fmla="*/ 132 h 8031"/>
              <a:gd name="T16" fmla="*/ 4940 w 9291"/>
              <a:gd name="T17" fmla="*/ 406 h 8031"/>
              <a:gd name="T18" fmla="*/ 4631 w 9291"/>
              <a:gd name="T19" fmla="*/ 495 h 8031"/>
              <a:gd name="T20" fmla="*/ 2814 w 9291"/>
              <a:gd name="T21" fmla="*/ 832 h 8031"/>
              <a:gd name="T22" fmla="*/ 2133 w 9291"/>
              <a:gd name="T23" fmla="*/ 995 h 8031"/>
              <a:gd name="T24" fmla="*/ 447 w 9291"/>
              <a:gd name="T25" fmla="*/ 1405 h 8031"/>
              <a:gd name="T26" fmla="*/ 7 w 9291"/>
              <a:gd name="T27" fmla="*/ 1793 h 8031"/>
              <a:gd name="T28" fmla="*/ 153 w 9291"/>
              <a:gd name="T29" fmla="*/ 2976 h 8031"/>
              <a:gd name="T30" fmla="*/ 371 w 9291"/>
              <a:gd name="T31" fmla="*/ 4087 h 8031"/>
              <a:gd name="T32" fmla="*/ 499 w 9291"/>
              <a:gd name="T33" fmla="*/ 4812 h 8031"/>
              <a:gd name="T34" fmla="*/ 545 w 9291"/>
              <a:gd name="T35" fmla="*/ 5550 h 8031"/>
              <a:gd name="T36" fmla="*/ 633 w 9291"/>
              <a:gd name="T37" fmla="*/ 5838 h 8031"/>
              <a:gd name="T38" fmla="*/ 659 w 9291"/>
              <a:gd name="T39" fmla="*/ 6127 h 8031"/>
              <a:gd name="T40" fmla="*/ 893 w 9291"/>
              <a:gd name="T41" fmla="*/ 6396 h 8031"/>
              <a:gd name="T42" fmla="*/ 867 w 9291"/>
              <a:gd name="T43" fmla="*/ 6636 h 8031"/>
              <a:gd name="T44" fmla="*/ 1028 w 9291"/>
              <a:gd name="T45" fmla="*/ 6830 h 8031"/>
              <a:gd name="T46" fmla="*/ 1044 w 9291"/>
              <a:gd name="T47" fmla="*/ 7050 h 8031"/>
              <a:gd name="T48" fmla="*/ 1098 w 9291"/>
              <a:gd name="T49" fmla="*/ 7176 h 8031"/>
              <a:gd name="T50" fmla="*/ 1197 w 9291"/>
              <a:gd name="T51" fmla="*/ 7360 h 8031"/>
              <a:gd name="T52" fmla="*/ 1258 w 9291"/>
              <a:gd name="T53" fmla="*/ 7434 h 8031"/>
              <a:gd name="T54" fmla="*/ 1115 w 9291"/>
              <a:gd name="T55" fmla="*/ 7620 h 8031"/>
              <a:gd name="T56" fmla="*/ 1166 w 9291"/>
              <a:gd name="T57" fmla="*/ 7831 h 8031"/>
              <a:gd name="T58" fmla="*/ 1367 w 9291"/>
              <a:gd name="T59" fmla="*/ 7969 h 8031"/>
              <a:gd name="T60" fmla="*/ 1723 w 9291"/>
              <a:gd name="T61" fmla="*/ 7992 h 8031"/>
              <a:gd name="T62" fmla="*/ 1828 w 9291"/>
              <a:gd name="T63" fmla="*/ 7965 h 8031"/>
              <a:gd name="T64" fmla="*/ 3586 w 9291"/>
              <a:gd name="T65" fmla="*/ 7685 h 8031"/>
              <a:gd name="T66" fmla="*/ 4133 w 9291"/>
              <a:gd name="T67" fmla="*/ 7537 h 8031"/>
              <a:gd name="T68" fmla="*/ 4357 w 9291"/>
              <a:gd name="T69" fmla="*/ 7575 h 8031"/>
              <a:gd name="T70" fmla="*/ 5307 w 9291"/>
              <a:gd name="T71" fmla="*/ 7337 h 8031"/>
              <a:gd name="T72" fmla="*/ 5768 w 9291"/>
              <a:gd name="T73" fmla="*/ 7256 h 8031"/>
              <a:gd name="T74" fmla="*/ 6562 w 9291"/>
              <a:gd name="T75" fmla="*/ 7095 h 8031"/>
              <a:gd name="T76" fmla="*/ 7031 w 9291"/>
              <a:gd name="T77" fmla="*/ 7097 h 8031"/>
              <a:gd name="T78" fmla="*/ 7270 w 9291"/>
              <a:gd name="T79" fmla="*/ 6991 h 8031"/>
              <a:gd name="T80" fmla="*/ 7449 w 9291"/>
              <a:gd name="T81" fmla="*/ 6954 h 8031"/>
              <a:gd name="T82" fmla="*/ 7567 w 9291"/>
              <a:gd name="T83" fmla="*/ 6891 h 8031"/>
              <a:gd name="T84" fmla="*/ 8321 w 9291"/>
              <a:gd name="T85" fmla="*/ 6681 h 8031"/>
              <a:gd name="T86" fmla="*/ 9196 w 9291"/>
              <a:gd name="T87" fmla="*/ 5976 h 8031"/>
              <a:gd name="T88" fmla="*/ 9040 w 9291"/>
              <a:gd name="T89" fmla="*/ 4947 h 8031"/>
              <a:gd name="T90" fmla="*/ 4419 w 9291"/>
              <a:gd name="T91" fmla="*/ 657 h 8031"/>
              <a:gd name="T92" fmla="*/ 4592 w 9291"/>
              <a:gd name="T93" fmla="*/ 604 h 8031"/>
              <a:gd name="T94" fmla="*/ 4657 w 9291"/>
              <a:gd name="T95" fmla="*/ 575 h 8031"/>
              <a:gd name="T96" fmla="*/ 4748 w 9291"/>
              <a:gd name="T97" fmla="*/ 586 h 8031"/>
              <a:gd name="T98" fmla="*/ 4895 w 9291"/>
              <a:gd name="T99" fmla="*/ 568 h 8031"/>
              <a:gd name="T100" fmla="*/ 5068 w 9291"/>
              <a:gd name="T101" fmla="*/ 537 h 8031"/>
              <a:gd name="T102" fmla="*/ 5446 w 9291"/>
              <a:gd name="T103" fmla="*/ 489 h 8031"/>
              <a:gd name="T104" fmla="*/ 5514 w 9291"/>
              <a:gd name="T105" fmla="*/ 465 h 8031"/>
              <a:gd name="T106" fmla="*/ 6279 w 9291"/>
              <a:gd name="T107" fmla="*/ 344 h 8031"/>
              <a:gd name="T108" fmla="*/ 7469 w 9291"/>
              <a:gd name="T109" fmla="*/ 369 h 8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91" h="8031">
                <a:moveTo>
                  <a:pt x="9040" y="4947"/>
                </a:moveTo>
                <a:lnTo>
                  <a:pt x="9040" y="4947"/>
                </a:lnTo>
                <a:cubicBezTo>
                  <a:pt x="9051" y="4896"/>
                  <a:pt x="9056" y="4846"/>
                  <a:pt x="9057" y="4798"/>
                </a:cubicBezTo>
                <a:cubicBezTo>
                  <a:pt x="9051" y="4744"/>
                  <a:pt x="9065" y="4686"/>
                  <a:pt x="9032" y="4635"/>
                </a:cubicBezTo>
                <a:cubicBezTo>
                  <a:pt x="8817" y="4285"/>
                  <a:pt x="8750" y="3901"/>
                  <a:pt x="8678" y="3509"/>
                </a:cubicBezTo>
                <a:cubicBezTo>
                  <a:pt x="8671" y="3465"/>
                  <a:pt x="8665" y="3421"/>
                  <a:pt x="8661" y="3377"/>
                </a:cubicBezTo>
                <a:cubicBezTo>
                  <a:pt x="8658" y="3333"/>
                  <a:pt x="8656" y="3289"/>
                  <a:pt x="8659" y="3246"/>
                </a:cubicBezTo>
                <a:cubicBezTo>
                  <a:pt x="8653" y="3178"/>
                  <a:pt x="8646" y="3113"/>
                  <a:pt x="8637" y="3055"/>
                </a:cubicBezTo>
                <a:cubicBezTo>
                  <a:pt x="8631" y="3017"/>
                  <a:pt x="8623" y="2982"/>
                  <a:pt x="8615" y="2954"/>
                </a:cubicBezTo>
                <a:cubicBezTo>
                  <a:pt x="8586" y="2885"/>
                  <a:pt x="8589" y="2807"/>
                  <a:pt x="8569" y="2740"/>
                </a:cubicBezTo>
                <a:lnTo>
                  <a:pt x="8608" y="2733"/>
                </a:lnTo>
                <a:cubicBezTo>
                  <a:pt x="8537" y="2696"/>
                  <a:pt x="8471" y="2644"/>
                  <a:pt x="8505" y="2561"/>
                </a:cubicBezTo>
                <a:cubicBezTo>
                  <a:pt x="8510" y="2546"/>
                  <a:pt x="8544" y="2554"/>
                  <a:pt x="8543" y="2547"/>
                </a:cubicBezTo>
                <a:cubicBezTo>
                  <a:pt x="8558" y="2495"/>
                  <a:pt x="8601" y="2466"/>
                  <a:pt x="8611" y="2429"/>
                </a:cubicBezTo>
                <a:cubicBezTo>
                  <a:pt x="8611" y="2387"/>
                  <a:pt x="8510" y="2405"/>
                  <a:pt x="8496" y="2372"/>
                </a:cubicBezTo>
                <a:cubicBezTo>
                  <a:pt x="8490" y="2338"/>
                  <a:pt x="8484" y="2303"/>
                  <a:pt x="8435" y="2298"/>
                </a:cubicBezTo>
                <a:cubicBezTo>
                  <a:pt x="8393" y="2291"/>
                  <a:pt x="8347" y="2306"/>
                  <a:pt x="8330" y="2345"/>
                </a:cubicBezTo>
                <a:cubicBezTo>
                  <a:pt x="8247" y="2306"/>
                  <a:pt x="8259" y="2230"/>
                  <a:pt x="8285" y="2145"/>
                </a:cubicBezTo>
                <a:cubicBezTo>
                  <a:pt x="8310" y="2060"/>
                  <a:pt x="8348" y="1967"/>
                  <a:pt x="8316" y="1895"/>
                </a:cubicBezTo>
                <a:cubicBezTo>
                  <a:pt x="8277" y="1816"/>
                  <a:pt x="8186" y="1803"/>
                  <a:pt x="8096" y="1798"/>
                </a:cubicBezTo>
                <a:cubicBezTo>
                  <a:pt x="8079" y="1794"/>
                  <a:pt x="8061" y="1783"/>
                  <a:pt x="8050" y="1764"/>
                </a:cubicBezTo>
                <a:cubicBezTo>
                  <a:pt x="8027" y="1683"/>
                  <a:pt x="8094" y="1601"/>
                  <a:pt x="8033" y="1534"/>
                </a:cubicBezTo>
                <a:cubicBezTo>
                  <a:pt x="7954" y="1449"/>
                  <a:pt x="7864" y="1352"/>
                  <a:pt x="7891" y="1227"/>
                </a:cubicBezTo>
                <a:cubicBezTo>
                  <a:pt x="7883" y="1229"/>
                  <a:pt x="7867" y="1231"/>
                  <a:pt x="7866" y="1224"/>
                </a:cubicBezTo>
                <a:cubicBezTo>
                  <a:pt x="7853" y="1198"/>
                  <a:pt x="7848" y="1171"/>
                  <a:pt x="7859" y="1141"/>
                </a:cubicBezTo>
                <a:cubicBezTo>
                  <a:pt x="7918" y="968"/>
                  <a:pt x="7865" y="808"/>
                  <a:pt x="7844" y="642"/>
                </a:cubicBezTo>
                <a:cubicBezTo>
                  <a:pt x="7876" y="644"/>
                  <a:pt x="7896" y="662"/>
                  <a:pt x="7915" y="679"/>
                </a:cubicBezTo>
                <a:cubicBezTo>
                  <a:pt x="7924" y="593"/>
                  <a:pt x="7749" y="518"/>
                  <a:pt x="7825" y="441"/>
                </a:cubicBezTo>
                <a:cubicBezTo>
                  <a:pt x="7811" y="478"/>
                  <a:pt x="7864" y="461"/>
                  <a:pt x="7896" y="475"/>
                </a:cubicBezTo>
                <a:cubicBezTo>
                  <a:pt x="7893" y="471"/>
                  <a:pt x="7889" y="468"/>
                  <a:pt x="7885" y="466"/>
                </a:cubicBezTo>
                <a:cubicBezTo>
                  <a:pt x="7900" y="456"/>
                  <a:pt x="7908" y="455"/>
                  <a:pt x="7923" y="452"/>
                </a:cubicBezTo>
                <a:cubicBezTo>
                  <a:pt x="7885" y="397"/>
                  <a:pt x="7861" y="350"/>
                  <a:pt x="7794" y="326"/>
                </a:cubicBezTo>
                <a:cubicBezTo>
                  <a:pt x="7785" y="327"/>
                  <a:pt x="7771" y="323"/>
                  <a:pt x="7763" y="318"/>
                </a:cubicBezTo>
                <a:cubicBezTo>
                  <a:pt x="7774" y="320"/>
                  <a:pt x="7784" y="323"/>
                  <a:pt x="7794" y="326"/>
                </a:cubicBezTo>
                <a:cubicBezTo>
                  <a:pt x="7795" y="326"/>
                  <a:pt x="7795" y="326"/>
                  <a:pt x="7796" y="326"/>
                </a:cubicBezTo>
                <a:cubicBezTo>
                  <a:pt x="7821" y="286"/>
                  <a:pt x="7743" y="300"/>
                  <a:pt x="7716" y="284"/>
                </a:cubicBezTo>
                <a:cubicBezTo>
                  <a:pt x="7745" y="265"/>
                  <a:pt x="7785" y="307"/>
                  <a:pt x="7796" y="277"/>
                </a:cubicBezTo>
                <a:cubicBezTo>
                  <a:pt x="7806" y="247"/>
                  <a:pt x="7743" y="251"/>
                  <a:pt x="7753" y="221"/>
                </a:cubicBezTo>
                <a:cubicBezTo>
                  <a:pt x="7765" y="197"/>
                  <a:pt x="7785" y="215"/>
                  <a:pt x="7794" y="221"/>
                </a:cubicBezTo>
                <a:cubicBezTo>
                  <a:pt x="7655" y="118"/>
                  <a:pt x="7489" y="0"/>
                  <a:pt x="7289" y="56"/>
                </a:cubicBezTo>
                <a:cubicBezTo>
                  <a:pt x="7298" y="61"/>
                  <a:pt x="7306" y="60"/>
                  <a:pt x="7315" y="65"/>
                </a:cubicBezTo>
                <a:cubicBezTo>
                  <a:pt x="7282" y="64"/>
                  <a:pt x="7264" y="95"/>
                  <a:pt x="7231" y="94"/>
                </a:cubicBezTo>
                <a:cubicBezTo>
                  <a:pt x="7239" y="93"/>
                  <a:pt x="7238" y="87"/>
                  <a:pt x="7244" y="85"/>
                </a:cubicBezTo>
                <a:cubicBezTo>
                  <a:pt x="7121" y="113"/>
                  <a:pt x="6991" y="108"/>
                  <a:pt x="6871" y="108"/>
                </a:cubicBezTo>
                <a:cubicBezTo>
                  <a:pt x="6983" y="103"/>
                  <a:pt x="7095" y="97"/>
                  <a:pt x="7204" y="78"/>
                </a:cubicBezTo>
                <a:cubicBezTo>
                  <a:pt x="7181" y="82"/>
                  <a:pt x="7152" y="59"/>
                  <a:pt x="7129" y="63"/>
                </a:cubicBezTo>
                <a:cubicBezTo>
                  <a:pt x="7164" y="56"/>
                  <a:pt x="7206" y="49"/>
                  <a:pt x="7245" y="53"/>
                </a:cubicBezTo>
                <a:cubicBezTo>
                  <a:pt x="7001" y="25"/>
                  <a:pt x="6750" y="128"/>
                  <a:pt x="6497" y="132"/>
                </a:cubicBezTo>
                <a:cubicBezTo>
                  <a:pt x="6426" y="146"/>
                  <a:pt x="6354" y="160"/>
                  <a:pt x="6283" y="171"/>
                </a:cubicBezTo>
                <a:cubicBezTo>
                  <a:pt x="5979" y="258"/>
                  <a:pt x="5664" y="279"/>
                  <a:pt x="5354" y="332"/>
                </a:cubicBezTo>
                <a:cubicBezTo>
                  <a:pt x="5264" y="347"/>
                  <a:pt x="5174" y="365"/>
                  <a:pt x="5085" y="387"/>
                </a:cubicBezTo>
                <a:cubicBezTo>
                  <a:pt x="5166" y="368"/>
                  <a:pt x="5244" y="374"/>
                  <a:pt x="5325" y="352"/>
                </a:cubicBezTo>
                <a:cubicBezTo>
                  <a:pt x="5172" y="401"/>
                  <a:pt x="5026" y="440"/>
                  <a:pt x="4865" y="441"/>
                </a:cubicBezTo>
                <a:cubicBezTo>
                  <a:pt x="4886" y="423"/>
                  <a:pt x="4920" y="431"/>
                  <a:pt x="4940" y="406"/>
                </a:cubicBezTo>
                <a:cubicBezTo>
                  <a:pt x="4902" y="420"/>
                  <a:pt x="4860" y="413"/>
                  <a:pt x="4821" y="420"/>
                </a:cubicBezTo>
                <a:cubicBezTo>
                  <a:pt x="4845" y="416"/>
                  <a:pt x="4850" y="401"/>
                  <a:pt x="4855" y="386"/>
                </a:cubicBezTo>
                <a:cubicBezTo>
                  <a:pt x="4770" y="407"/>
                  <a:pt x="4713" y="472"/>
                  <a:pt x="4631" y="495"/>
                </a:cubicBezTo>
                <a:cubicBezTo>
                  <a:pt x="4632" y="495"/>
                  <a:pt x="4632" y="495"/>
                  <a:pt x="4633" y="496"/>
                </a:cubicBezTo>
                <a:lnTo>
                  <a:pt x="4609" y="500"/>
                </a:lnTo>
                <a:cubicBezTo>
                  <a:pt x="4617" y="499"/>
                  <a:pt x="4624" y="497"/>
                  <a:pt x="4631" y="495"/>
                </a:cubicBezTo>
                <a:cubicBezTo>
                  <a:pt x="4604" y="479"/>
                  <a:pt x="4573" y="478"/>
                  <a:pt x="4543" y="490"/>
                </a:cubicBezTo>
                <a:cubicBezTo>
                  <a:pt x="4359" y="544"/>
                  <a:pt x="4184" y="603"/>
                  <a:pt x="3989" y="595"/>
                </a:cubicBezTo>
                <a:cubicBezTo>
                  <a:pt x="3673" y="587"/>
                  <a:pt x="3380" y="660"/>
                  <a:pt x="3078" y="735"/>
                </a:cubicBezTo>
                <a:cubicBezTo>
                  <a:pt x="3090" y="754"/>
                  <a:pt x="3063" y="787"/>
                  <a:pt x="3053" y="774"/>
                </a:cubicBezTo>
                <a:cubicBezTo>
                  <a:pt x="2996" y="728"/>
                  <a:pt x="2939" y="766"/>
                  <a:pt x="2906" y="804"/>
                </a:cubicBezTo>
                <a:cubicBezTo>
                  <a:pt x="2885" y="827"/>
                  <a:pt x="2833" y="850"/>
                  <a:pt x="2814" y="832"/>
                </a:cubicBezTo>
                <a:cubicBezTo>
                  <a:pt x="2784" y="802"/>
                  <a:pt x="2880" y="799"/>
                  <a:pt x="2845" y="784"/>
                </a:cubicBezTo>
                <a:cubicBezTo>
                  <a:pt x="2782" y="746"/>
                  <a:pt x="2636" y="786"/>
                  <a:pt x="2626" y="866"/>
                </a:cubicBezTo>
                <a:cubicBezTo>
                  <a:pt x="2593" y="864"/>
                  <a:pt x="2589" y="837"/>
                  <a:pt x="2573" y="840"/>
                </a:cubicBezTo>
                <a:cubicBezTo>
                  <a:pt x="2429" y="844"/>
                  <a:pt x="2254" y="861"/>
                  <a:pt x="2141" y="951"/>
                </a:cubicBezTo>
                <a:cubicBezTo>
                  <a:pt x="2150" y="956"/>
                  <a:pt x="2159" y="962"/>
                  <a:pt x="2176" y="966"/>
                </a:cubicBezTo>
                <a:cubicBezTo>
                  <a:pt x="2170" y="981"/>
                  <a:pt x="2148" y="992"/>
                  <a:pt x="2133" y="995"/>
                </a:cubicBezTo>
                <a:cubicBezTo>
                  <a:pt x="2092" y="995"/>
                  <a:pt x="2057" y="980"/>
                  <a:pt x="2022" y="1007"/>
                </a:cubicBezTo>
                <a:cubicBezTo>
                  <a:pt x="2026" y="985"/>
                  <a:pt x="2071" y="963"/>
                  <a:pt x="2045" y="954"/>
                </a:cubicBezTo>
                <a:cubicBezTo>
                  <a:pt x="2000" y="927"/>
                  <a:pt x="1933" y="959"/>
                  <a:pt x="1878" y="969"/>
                </a:cubicBezTo>
                <a:cubicBezTo>
                  <a:pt x="1763" y="1000"/>
                  <a:pt x="1640" y="1024"/>
                  <a:pt x="1523" y="1055"/>
                </a:cubicBezTo>
                <a:cubicBezTo>
                  <a:pt x="1484" y="1065"/>
                  <a:pt x="1446" y="1076"/>
                  <a:pt x="1409" y="1089"/>
                </a:cubicBezTo>
                <a:cubicBezTo>
                  <a:pt x="1112" y="1245"/>
                  <a:pt x="771" y="1277"/>
                  <a:pt x="447" y="1405"/>
                </a:cubicBezTo>
                <a:cubicBezTo>
                  <a:pt x="387" y="1430"/>
                  <a:pt x="330" y="1459"/>
                  <a:pt x="276" y="1493"/>
                </a:cubicBezTo>
                <a:cubicBezTo>
                  <a:pt x="223" y="1528"/>
                  <a:pt x="173" y="1566"/>
                  <a:pt x="127" y="1610"/>
                </a:cubicBezTo>
                <a:cubicBezTo>
                  <a:pt x="131" y="1623"/>
                  <a:pt x="142" y="1642"/>
                  <a:pt x="129" y="1659"/>
                </a:cubicBezTo>
                <a:cubicBezTo>
                  <a:pt x="122" y="1667"/>
                  <a:pt x="108" y="1677"/>
                  <a:pt x="99" y="1671"/>
                </a:cubicBezTo>
                <a:cubicBezTo>
                  <a:pt x="90" y="1666"/>
                  <a:pt x="87" y="1652"/>
                  <a:pt x="86" y="1645"/>
                </a:cubicBezTo>
                <a:cubicBezTo>
                  <a:pt x="54" y="1693"/>
                  <a:pt x="0" y="1745"/>
                  <a:pt x="7" y="1793"/>
                </a:cubicBezTo>
                <a:cubicBezTo>
                  <a:pt x="14" y="1833"/>
                  <a:pt x="26" y="1870"/>
                  <a:pt x="40" y="1906"/>
                </a:cubicBezTo>
                <a:cubicBezTo>
                  <a:pt x="52" y="1944"/>
                  <a:pt x="66" y="1980"/>
                  <a:pt x="73" y="2021"/>
                </a:cubicBezTo>
                <a:cubicBezTo>
                  <a:pt x="89" y="2167"/>
                  <a:pt x="40" y="2296"/>
                  <a:pt x="136" y="2434"/>
                </a:cubicBezTo>
                <a:cubicBezTo>
                  <a:pt x="168" y="2478"/>
                  <a:pt x="91" y="2541"/>
                  <a:pt x="93" y="2605"/>
                </a:cubicBezTo>
                <a:cubicBezTo>
                  <a:pt x="93" y="2640"/>
                  <a:pt x="103" y="2689"/>
                  <a:pt x="125" y="2779"/>
                </a:cubicBezTo>
                <a:cubicBezTo>
                  <a:pt x="133" y="2873"/>
                  <a:pt x="145" y="2963"/>
                  <a:pt x="153" y="2976"/>
                </a:cubicBezTo>
                <a:cubicBezTo>
                  <a:pt x="162" y="2989"/>
                  <a:pt x="169" y="3026"/>
                  <a:pt x="169" y="3060"/>
                </a:cubicBezTo>
                <a:cubicBezTo>
                  <a:pt x="170" y="3094"/>
                  <a:pt x="185" y="3150"/>
                  <a:pt x="202" y="3185"/>
                </a:cubicBezTo>
                <a:cubicBezTo>
                  <a:pt x="226" y="3290"/>
                  <a:pt x="225" y="3396"/>
                  <a:pt x="236" y="3499"/>
                </a:cubicBezTo>
                <a:cubicBezTo>
                  <a:pt x="239" y="3536"/>
                  <a:pt x="244" y="3572"/>
                  <a:pt x="251" y="3611"/>
                </a:cubicBezTo>
                <a:cubicBezTo>
                  <a:pt x="271" y="3744"/>
                  <a:pt x="346" y="3851"/>
                  <a:pt x="400" y="3976"/>
                </a:cubicBezTo>
                <a:cubicBezTo>
                  <a:pt x="414" y="4009"/>
                  <a:pt x="364" y="4046"/>
                  <a:pt x="371" y="4087"/>
                </a:cubicBezTo>
                <a:cubicBezTo>
                  <a:pt x="419" y="4219"/>
                  <a:pt x="443" y="4356"/>
                  <a:pt x="452" y="4496"/>
                </a:cubicBezTo>
                <a:cubicBezTo>
                  <a:pt x="435" y="4492"/>
                  <a:pt x="425" y="4480"/>
                  <a:pt x="400" y="4477"/>
                </a:cubicBezTo>
                <a:cubicBezTo>
                  <a:pt x="437" y="4506"/>
                  <a:pt x="481" y="4526"/>
                  <a:pt x="505" y="4571"/>
                </a:cubicBezTo>
                <a:cubicBezTo>
                  <a:pt x="534" y="4644"/>
                  <a:pt x="449" y="4617"/>
                  <a:pt x="413" y="4644"/>
                </a:cubicBezTo>
                <a:cubicBezTo>
                  <a:pt x="462" y="4692"/>
                  <a:pt x="529" y="4751"/>
                  <a:pt x="459" y="4812"/>
                </a:cubicBezTo>
                <a:cubicBezTo>
                  <a:pt x="477" y="4823"/>
                  <a:pt x="498" y="4806"/>
                  <a:pt x="499" y="4812"/>
                </a:cubicBezTo>
                <a:cubicBezTo>
                  <a:pt x="516" y="4859"/>
                  <a:pt x="476" y="4908"/>
                  <a:pt x="484" y="4956"/>
                </a:cubicBezTo>
                <a:cubicBezTo>
                  <a:pt x="491" y="4996"/>
                  <a:pt x="487" y="5008"/>
                  <a:pt x="460" y="5017"/>
                </a:cubicBezTo>
                <a:cubicBezTo>
                  <a:pt x="403" y="5036"/>
                  <a:pt x="390" y="5141"/>
                  <a:pt x="437" y="5201"/>
                </a:cubicBezTo>
                <a:cubicBezTo>
                  <a:pt x="460" y="5230"/>
                  <a:pt x="463" y="5258"/>
                  <a:pt x="456" y="5345"/>
                </a:cubicBezTo>
                <a:cubicBezTo>
                  <a:pt x="448" y="5441"/>
                  <a:pt x="452" y="5458"/>
                  <a:pt x="486" y="5502"/>
                </a:cubicBezTo>
                <a:cubicBezTo>
                  <a:pt x="507" y="5529"/>
                  <a:pt x="535" y="5551"/>
                  <a:pt x="545" y="5550"/>
                </a:cubicBezTo>
                <a:cubicBezTo>
                  <a:pt x="557" y="5549"/>
                  <a:pt x="568" y="5557"/>
                  <a:pt x="568" y="5568"/>
                </a:cubicBezTo>
                <a:cubicBezTo>
                  <a:pt x="573" y="5611"/>
                  <a:pt x="564" y="5679"/>
                  <a:pt x="552" y="5693"/>
                </a:cubicBezTo>
                <a:cubicBezTo>
                  <a:pt x="534" y="5716"/>
                  <a:pt x="564" y="5775"/>
                  <a:pt x="595" y="5774"/>
                </a:cubicBezTo>
                <a:cubicBezTo>
                  <a:pt x="609" y="5773"/>
                  <a:pt x="615" y="5781"/>
                  <a:pt x="609" y="5790"/>
                </a:cubicBezTo>
                <a:cubicBezTo>
                  <a:pt x="601" y="5802"/>
                  <a:pt x="610" y="5803"/>
                  <a:pt x="632" y="5797"/>
                </a:cubicBezTo>
                <a:cubicBezTo>
                  <a:pt x="690" y="5777"/>
                  <a:pt x="690" y="5809"/>
                  <a:pt x="633" y="5838"/>
                </a:cubicBezTo>
                <a:cubicBezTo>
                  <a:pt x="600" y="5855"/>
                  <a:pt x="590" y="5865"/>
                  <a:pt x="609" y="5864"/>
                </a:cubicBezTo>
                <a:cubicBezTo>
                  <a:pt x="625" y="5863"/>
                  <a:pt x="638" y="5872"/>
                  <a:pt x="638" y="5885"/>
                </a:cubicBezTo>
                <a:cubicBezTo>
                  <a:pt x="638" y="5898"/>
                  <a:pt x="628" y="5908"/>
                  <a:pt x="614" y="5909"/>
                </a:cubicBezTo>
                <a:cubicBezTo>
                  <a:pt x="589" y="5910"/>
                  <a:pt x="577" y="5946"/>
                  <a:pt x="576" y="6012"/>
                </a:cubicBezTo>
                <a:cubicBezTo>
                  <a:pt x="577" y="6031"/>
                  <a:pt x="594" y="6059"/>
                  <a:pt x="617" y="6073"/>
                </a:cubicBezTo>
                <a:cubicBezTo>
                  <a:pt x="640" y="6087"/>
                  <a:pt x="659" y="6112"/>
                  <a:pt x="659" y="6127"/>
                </a:cubicBezTo>
                <a:cubicBezTo>
                  <a:pt x="661" y="6201"/>
                  <a:pt x="721" y="6211"/>
                  <a:pt x="924" y="6174"/>
                </a:cubicBezTo>
                <a:cubicBezTo>
                  <a:pt x="982" y="6163"/>
                  <a:pt x="1005" y="6164"/>
                  <a:pt x="1022" y="6182"/>
                </a:cubicBezTo>
                <a:cubicBezTo>
                  <a:pt x="1040" y="6202"/>
                  <a:pt x="1037" y="6212"/>
                  <a:pt x="1004" y="6242"/>
                </a:cubicBezTo>
                <a:cubicBezTo>
                  <a:pt x="982" y="6261"/>
                  <a:pt x="945" y="6291"/>
                  <a:pt x="921" y="6308"/>
                </a:cubicBezTo>
                <a:cubicBezTo>
                  <a:pt x="882" y="6334"/>
                  <a:pt x="856" y="6378"/>
                  <a:pt x="893" y="6356"/>
                </a:cubicBezTo>
                <a:cubicBezTo>
                  <a:pt x="903" y="6350"/>
                  <a:pt x="903" y="6365"/>
                  <a:pt x="893" y="6396"/>
                </a:cubicBezTo>
                <a:cubicBezTo>
                  <a:pt x="876" y="6460"/>
                  <a:pt x="877" y="6489"/>
                  <a:pt x="895" y="6477"/>
                </a:cubicBezTo>
                <a:cubicBezTo>
                  <a:pt x="917" y="6464"/>
                  <a:pt x="925" y="6515"/>
                  <a:pt x="907" y="6555"/>
                </a:cubicBezTo>
                <a:cubicBezTo>
                  <a:pt x="899" y="6574"/>
                  <a:pt x="879" y="6590"/>
                  <a:pt x="862" y="6591"/>
                </a:cubicBezTo>
                <a:cubicBezTo>
                  <a:pt x="843" y="6592"/>
                  <a:pt x="833" y="6604"/>
                  <a:pt x="834" y="6623"/>
                </a:cubicBezTo>
                <a:cubicBezTo>
                  <a:pt x="834" y="6640"/>
                  <a:pt x="843" y="6652"/>
                  <a:pt x="851" y="6652"/>
                </a:cubicBezTo>
                <a:cubicBezTo>
                  <a:pt x="859" y="6652"/>
                  <a:pt x="867" y="6644"/>
                  <a:pt x="867" y="6636"/>
                </a:cubicBezTo>
                <a:cubicBezTo>
                  <a:pt x="867" y="6614"/>
                  <a:pt x="910" y="6615"/>
                  <a:pt x="939" y="6640"/>
                </a:cubicBezTo>
                <a:cubicBezTo>
                  <a:pt x="952" y="6653"/>
                  <a:pt x="971" y="6662"/>
                  <a:pt x="981" y="6661"/>
                </a:cubicBezTo>
                <a:cubicBezTo>
                  <a:pt x="991" y="6661"/>
                  <a:pt x="996" y="6670"/>
                  <a:pt x="990" y="6683"/>
                </a:cubicBezTo>
                <a:cubicBezTo>
                  <a:pt x="984" y="6697"/>
                  <a:pt x="988" y="6706"/>
                  <a:pt x="996" y="6706"/>
                </a:cubicBezTo>
                <a:cubicBezTo>
                  <a:pt x="1027" y="6704"/>
                  <a:pt x="1034" y="6747"/>
                  <a:pt x="1008" y="6773"/>
                </a:cubicBezTo>
                <a:cubicBezTo>
                  <a:pt x="978" y="6803"/>
                  <a:pt x="993" y="6845"/>
                  <a:pt x="1028" y="6830"/>
                </a:cubicBezTo>
                <a:cubicBezTo>
                  <a:pt x="1046" y="6822"/>
                  <a:pt x="1052" y="6831"/>
                  <a:pt x="1051" y="6871"/>
                </a:cubicBezTo>
                <a:cubicBezTo>
                  <a:pt x="1050" y="6899"/>
                  <a:pt x="1046" y="6911"/>
                  <a:pt x="1041" y="6896"/>
                </a:cubicBezTo>
                <a:cubicBezTo>
                  <a:pt x="1032" y="6864"/>
                  <a:pt x="1024" y="6865"/>
                  <a:pt x="998" y="6888"/>
                </a:cubicBezTo>
                <a:cubicBezTo>
                  <a:pt x="969" y="6914"/>
                  <a:pt x="984" y="7008"/>
                  <a:pt x="1014" y="7006"/>
                </a:cubicBezTo>
                <a:cubicBezTo>
                  <a:pt x="1027" y="7006"/>
                  <a:pt x="1037" y="7013"/>
                  <a:pt x="1040" y="7020"/>
                </a:cubicBezTo>
                <a:cubicBezTo>
                  <a:pt x="1042" y="7030"/>
                  <a:pt x="1042" y="7043"/>
                  <a:pt x="1044" y="7050"/>
                </a:cubicBezTo>
                <a:cubicBezTo>
                  <a:pt x="1046" y="7060"/>
                  <a:pt x="1057" y="7072"/>
                  <a:pt x="1068" y="7083"/>
                </a:cubicBezTo>
                <a:cubicBezTo>
                  <a:pt x="1084" y="7097"/>
                  <a:pt x="1088" y="7095"/>
                  <a:pt x="1088" y="7078"/>
                </a:cubicBezTo>
                <a:cubicBezTo>
                  <a:pt x="1088" y="7060"/>
                  <a:pt x="1090" y="7060"/>
                  <a:pt x="1105" y="7078"/>
                </a:cubicBezTo>
                <a:cubicBezTo>
                  <a:pt x="1124" y="7103"/>
                  <a:pt x="1126" y="7137"/>
                  <a:pt x="1110" y="7136"/>
                </a:cubicBezTo>
                <a:cubicBezTo>
                  <a:pt x="1102" y="7134"/>
                  <a:pt x="1087" y="7135"/>
                  <a:pt x="1075" y="7138"/>
                </a:cubicBezTo>
                <a:cubicBezTo>
                  <a:pt x="1042" y="7141"/>
                  <a:pt x="1063" y="7178"/>
                  <a:pt x="1098" y="7176"/>
                </a:cubicBezTo>
                <a:cubicBezTo>
                  <a:pt x="1144" y="7174"/>
                  <a:pt x="1151" y="7211"/>
                  <a:pt x="1105" y="7215"/>
                </a:cubicBezTo>
                <a:cubicBezTo>
                  <a:pt x="1085" y="7218"/>
                  <a:pt x="1060" y="7219"/>
                  <a:pt x="1054" y="7218"/>
                </a:cubicBezTo>
                <a:cubicBezTo>
                  <a:pt x="1041" y="7218"/>
                  <a:pt x="1048" y="7252"/>
                  <a:pt x="1070" y="7324"/>
                </a:cubicBezTo>
                <a:cubicBezTo>
                  <a:pt x="1075" y="7343"/>
                  <a:pt x="1089" y="7346"/>
                  <a:pt x="1132" y="7338"/>
                </a:cubicBezTo>
                <a:cubicBezTo>
                  <a:pt x="1163" y="7331"/>
                  <a:pt x="1202" y="7333"/>
                  <a:pt x="1219" y="7342"/>
                </a:cubicBezTo>
                <a:cubicBezTo>
                  <a:pt x="1246" y="7356"/>
                  <a:pt x="1242" y="7358"/>
                  <a:pt x="1197" y="7360"/>
                </a:cubicBezTo>
                <a:cubicBezTo>
                  <a:pt x="1168" y="7361"/>
                  <a:pt x="1139" y="7368"/>
                  <a:pt x="1135" y="7376"/>
                </a:cubicBezTo>
                <a:cubicBezTo>
                  <a:pt x="1119" y="7401"/>
                  <a:pt x="1147" y="7455"/>
                  <a:pt x="1174" y="7453"/>
                </a:cubicBezTo>
                <a:cubicBezTo>
                  <a:pt x="1196" y="7452"/>
                  <a:pt x="1196" y="7454"/>
                  <a:pt x="1170" y="7474"/>
                </a:cubicBezTo>
                <a:cubicBezTo>
                  <a:pt x="1133" y="7502"/>
                  <a:pt x="1148" y="7530"/>
                  <a:pt x="1191" y="7517"/>
                </a:cubicBezTo>
                <a:cubicBezTo>
                  <a:pt x="1233" y="7505"/>
                  <a:pt x="1250" y="7463"/>
                  <a:pt x="1221" y="7447"/>
                </a:cubicBezTo>
                <a:cubicBezTo>
                  <a:pt x="1209" y="7440"/>
                  <a:pt x="1223" y="7436"/>
                  <a:pt x="1258" y="7434"/>
                </a:cubicBezTo>
                <a:cubicBezTo>
                  <a:pt x="1305" y="7432"/>
                  <a:pt x="1312" y="7434"/>
                  <a:pt x="1287" y="7448"/>
                </a:cubicBezTo>
                <a:cubicBezTo>
                  <a:pt x="1271" y="7458"/>
                  <a:pt x="1261" y="7472"/>
                  <a:pt x="1267" y="7479"/>
                </a:cubicBezTo>
                <a:cubicBezTo>
                  <a:pt x="1274" y="7488"/>
                  <a:pt x="1269" y="7494"/>
                  <a:pt x="1261" y="7495"/>
                </a:cubicBezTo>
                <a:cubicBezTo>
                  <a:pt x="1243" y="7496"/>
                  <a:pt x="1248" y="7554"/>
                  <a:pt x="1267" y="7581"/>
                </a:cubicBezTo>
                <a:cubicBezTo>
                  <a:pt x="1276" y="7594"/>
                  <a:pt x="1259" y="7600"/>
                  <a:pt x="1208" y="7603"/>
                </a:cubicBezTo>
                <a:cubicBezTo>
                  <a:pt x="1170" y="7604"/>
                  <a:pt x="1127" y="7612"/>
                  <a:pt x="1115" y="7620"/>
                </a:cubicBezTo>
                <a:cubicBezTo>
                  <a:pt x="1076" y="7645"/>
                  <a:pt x="1114" y="7667"/>
                  <a:pt x="1188" y="7664"/>
                </a:cubicBezTo>
                <a:cubicBezTo>
                  <a:pt x="1285" y="7659"/>
                  <a:pt x="1312" y="7670"/>
                  <a:pt x="1313" y="7713"/>
                </a:cubicBezTo>
                <a:cubicBezTo>
                  <a:pt x="1314" y="7747"/>
                  <a:pt x="1305" y="7749"/>
                  <a:pt x="1227" y="7753"/>
                </a:cubicBezTo>
                <a:cubicBezTo>
                  <a:pt x="1148" y="7756"/>
                  <a:pt x="1144" y="7758"/>
                  <a:pt x="1174" y="7778"/>
                </a:cubicBezTo>
                <a:cubicBezTo>
                  <a:pt x="1193" y="7790"/>
                  <a:pt x="1199" y="7799"/>
                  <a:pt x="1186" y="7800"/>
                </a:cubicBezTo>
                <a:cubicBezTo>
                  <a:pt x="1174" y="7800"/>
                  <a:pt x="1166" y="7814"/>
                  <a:pt x="1166" y="7831"/>
                </a:cubicBezTo>
                <a:cubicBezTo>
                  <a:pt x="1167" y="7850"/>
                  <a:pt x="1175" y="7859"/>
                  <a:pt x="1190" y="7852"/>
                </a:cubicBezTo>
                <a:cubicBezTo>
                  <a:pt x="1202" y="7846"/>
                  <a:pt x="1216" y="7855"/>
                  <a:pt x="1221" y="7872"/>
                </a:cubicBezTo>
                <a:cubicBezTo>
                  <a:pt x="1228" y="7894"/>
                  <a:pt x="1242" y="7899"/>
                  <a:pt x="1281" y="7893"/>
                </a:cubicBezTo>
                <a:cubicBezTo>
                  <a:pt x="1322" y="7888"/>
                  <a:pt x="1345" y="7894"/>
                  <a:pt x="1387" y="7930"/>
                </a:cubicBezTo>
                <a:lnTo>
                  <a:pt x="1442" y="7975"/>
                </a:lnTo>
                <a:lnTo>
                  <a:pt x="1367" y="7969"/>
                </a:lnTo>
                <a:cubicBezTo>
                  <a:pt x="1326" y="7965"/>
                  <a:pt x="1264" y="7958"/>
                  <a:pt x="1229" y="7954"/>
                </a:cubicBezTo>
                <a:cubicBezTo>
                  <a:pt x="1181" y="7949"/>
                  <a:pt x="1165" y="7951"/>
                  <a:pt x="1171" y="7966"/>
                </a:cubicBezTo>
                <a:cubicBezTo>
                  <a:pt x="1184" y="8000"/>
                  <a:pt x="1308" y="8022"/>
                  <a:pt x="1472" y="8022"/>
                </a:cubicBezTo>
                <a:cubicBezTo>
                  <a:pt x="1610" y="8022"/>
                  <a:pt x="1633" y="8019"/>
                  <a:pt x="1632" y="7998"/>
                </a:cubicBezTo>
                <a:cubicBezTo>
                  <a:pt x="1632" y="7972"/>
                  <a:pt x="1722" y="7962"/>
                  <a:pt x="1739" y="7985"/>
                </a:cubicBezTo>
                <a:cubicBezTo>
                  <a:pt x="1744" y="7993"/>
                  <a:pt x="1737" y="7997"/>
                  <a:pt x="1723" y="7992"/>
                </a:cubicBezTo>
                <a:cubicBezTo>
                  <a:pt x="1710" y="7987"/>
                  <a:pt x="1698" y="7991"/>
                  <a:pt x="1698" y="7999"/>
                </a:cubicBezTo>
                <a:cubicBezTo>
                  <a:pt x="1699" y="8014"/>
                  <a:pt x="1738" y="8031"/>
                  <a:pt x="1767" y="8029"/>
                </a:cubicBezTo>
                <a:cubicBezTo>
                  <a:pt x="1775" y="8029"/>
                  <a:pt x="1781" y="8016"/>
                  <a:pt x="1781" y="7999"/>
                </a:cubicBezTo>
                <a:cubicBezTo>
                  <a:pt x="1781" y="7986"/>
                  <a:pt x="1785" y="7978"/>
                  <a:pt x="1795" y="7973"/>
                </a:cubicBezTo>
                <a:cubicBezTo>
                  <a:pt x="1801" y="7975"/>
                  <a:pt x="1812" y="7974"/>
                  <a:pt x="1822" y="7970"/>
                </a:cubicBezTo>
                <a:cubicBezTo>
                  <a:pt x="1826" y="7968"/>
                  <a:pt x="1828" y="7966"/>
                  <a:pt x="1828" y="7965"/>
                </a:cubicBezTo>
                <a:cubicBezTo>
                  <a:pt x="2108" y="7945"/>
                  <a:pt x="2374" y="7898"/>
                  <a:pt x="2650" y="7815"/>
                </a:cubicBezTo>
                <a:cubicBezTo>
                  <a:pt x="2771" y="7772"/>
                  <a:pt x="2899" y="7764"/>
                  <a:pt x="3026" y="7755"/>
                </a:cubicBezTo>
                <a:cubicBezTo>
                  <a:pt x="3098" y="7750"/>
                  <a:pt x="3161" y="7788"/>
                  <a:pt x="3228" y="7755"/>
                </a:cubicBezTo>
                <a:cubicBezTo>
                  <a:pt x="3216" y="7736"/>
                  <a:pt x="3195" y="7754"/>
                  <a:pt x="3177" y="7743"/>
                </a:cubicBezTo>
                <a:cubicBezTo>
                  <a:pt x="3318" y="7718"/>
                  <a:pt x="3467" y="7692"/>
                  <a:pt x="3616" y="7672"/>
                </a:cubicBezTo>
                <a:cubicBezTo>
                  <a:pt x="3609" y="7674"/>
                  <a:pt x="3593" y="7676"/>
                  <a:pt x="3586" y="7685"/>
                </a:cubicBezTo>
                <a:cubicBezTo>
                  <a:pt x="3640" y="7717"/>
                  <a:pt x="3676" y="7657"/>
                  <a:pt x="3723" y="7653"/>
                </a:cubicBezTo>
                <a:cubicBezTo>
                  <a:pt x="3718" y="7653"/>
                  <a:pt x="3716" y="7648"/>
                  <a:pt x="3709" y="7649"/>
                </a:cubicBezTo>
                <a:cubicBezTo>
                  <a:pt x="3798" y="7630"/>
                  <a:pt x="3888" y="7612"/>
                  <a:pt x="3978" y="7595"/>
                </a:cubicBezTo>
                <a:cubicBezTo>
                  <a:pt x="4022" y="7583"/>
                  <a:pt x="4068" y="7576"/>
                  <a:pt x="4113" y="7568"/>
                </a:cubicBezTo>
                <a:cubicBezTo>
                  <a:pt x="4159" y="7561"/>
                  <a:pt x="4204" y="7553"/>
                  <a:pt x="4246" y="7538"/>
                </a:cubicBezTo>
                <a:cubicBezTo>
                  <a:pt x="4210" y="7516"/>
                  <a:pt x="4169" y="7517"/>
                  <a:pt x="4133" y="7537"/>
                </a:cubicBezTo>
                <a:lnTo>
                  <a:pt x="4139" y="7529"/>
                </a:lnTo>
                <a:cubicBezTo>
                  <a:pt x="4131" y="7530"/>
                  <a:pt x="4122" y="7525"/>
                  <a:pt x="4115" y="7526"/>
                </a:cubicBezTo>
                <a:cubicBezTo>
                  <a:pt x="4169" y="7517"/>
                  <a:pt x="4218" y="7497"/>
                  <a:pt x="4267" y="7479"/>
                </a:cubicBezTo>
                <a:cubicBezTo>
                  <a:pt x="4317" y="7461"/>
                  <a:pt x="4366" y="7443"/>
                  <a:pt x="4421" y="7437"/>
                </a:cubicBezTo>
                <a:cubicBezTo>
                  <a:pt x="4362" y="7468"/>
                  <a:pt x="4297" y="7466"/>
                  <a:pt x="4249" y="7510"/>
                </a:cubicBezTo>
                <a:cubicBezTo>
                  <a:pt x="4302" y="7493"/>
                  <a:pt x="4335" y="7544"/>
                  <a:pt x="4357" y="7575"/>
                </a:cubicBezTo>
                <a:cubicBezTo>
                  <a:pt x="4421" y="7479"/>
                  <a:pt x="4578" y="7409"/>
                  <a:pt x="4679" y="7483"/>
                </a:cubicBezTo>
                <a:cubicBezTo>
                  <a:pt x="4639" y="7434"/>
                  <a:pt x="4713" y="7399"/>
                  <a:pt x="4755" y="7406"/>
                </a:cubicBezTo>
                <a:cubicBezTo>
                  <a:pt x="4904" y="7429"/>
                  <a:pt x="5066" y="7387"/>
                  <a:pt x="5200" y="7328"/>
                </a:cubicBezTo>
                <a:cubicBezTo>
                  <a:pt x="5176" y="7325"/>
                  <a:pt x="5143" y="7324"/>
                  <a:pt x="5120" y="7328"/>
                </a:cubicBezTo>
                <a:cubicBezTo>
                  <a:pt x="5202" y="7292"/>
                  <a:pt x="5294" y="7311"/>
                  <a:pt x="5383" y="7310"/>
                </a:cubicBezTo>
                <a:cubicBezTo>
                  <a:pt x="5359" y="7314"/>
                  <a:pt x="5339" y="7338"/>
                  <a:pt x="5307" y="7337"/>
                </a:cubicBezTo>
                <a:cubicBezTo>
                  <a:pt x="5416" y="7360"/>
                  <a:pt x="5519" y="7307"/>
                  <a:pt x="5623" y="7302"/>
                </a:cubicBezTo>
                <a:cubicBezTo>
                  <a:pt x="5625" y="7309"/>
                  <a:pt x="5617" y="7311"/>
                  <a:pt x="5618" y="7318"/>
                </a:cubicBezTo>
                <a:cubicBezTo>
                  <a:pt x="5667" y="7323"/>
                  <a:pt x="5705" y="7309"/>
                  <a:pt x="5752" y="7301"/>
                </a:cubicBezTo>
                <a:cubicBezTo>
                  <a:pt x="5715" y="7272"/>
                  <a:pt x="5661" y="7289"/>
                  <a:pt x="5621" y="7289"/>
                </a:cubicBezTo>
                <a:cubicBezTo>
                  <a:pt x="5661" y="7239"/>
                  <a:pt x="5726" y="7242"/>
                  <a:pt x="5782" y="7239"/>
                </a:cubicBezTo>
                <a:cubicBezTo>
                  <a:pt x="5791" y="7245"/>
                  <a:pt x="5776" y="7254"/>
                  <a:pt x="5768" y="7256"/>
                </a:cubicBezTo>
                <a:cubicBezTo>
                  <a:pt x="5814" y="7241"/>
                  <a:pt x="5857" y="7212"/>
                  <a:pt x="5912" y="7202"/>
                </a:cubicBezTo>
                <a:cubicBezTo>
                  <a:pt x="5904" y="7204"/>
                  <a:pt x="5905" y="7210"/>
                  <a:pt x="5898" y="7212"/>
                </a:cubicBezTo>
                <a:cubicBezTo>
                  <a:pt x="5942" y="7190"/>
                  <a:pt x="5995" y="7166"/>
                  <a:pt x="6045" y="7179"/>
                </a:cubicBezTo>
                <a:lnTo>
                  <a:pt x="6029" y="7181"/>
                </a:lnTo>
                <a:cubicBezTo>
                  <a:pt x="6191" y="7139"/>
                  <a:pt x="6374" y="7078"/>
                  <a:pt x="6534" y="7114"/>
                </a:cubicBezTo>
                <a:cubicBezTo>
                  <a:pt x="6541" y="7112"/>
                  <a:pt x="6556" y="7103"/>
                  <a:pt x="6562" y="7095"/>
                </a:cubicBezTo>
                <a:cubicBezTo>
                  <a:pt x="6546" y="7090"/>
                  <a:pt x="6542" y="7070"/>
                  <a:pt x="6520" y="7081"/>
                </a:cubicBezTo>
                <a:cubicBezTo>
                  <a:pt x="6585" y="7041"/>
                  <a:pt x="6655" y="7071"/>
                  <a:pt x="6722" y="7088"/>
                </a:cubicBezTo>
                <a:cubicBezTo>
                  <a:pt x="6713" y="7082"/>
                  <a:pt x="6711" y="7068"/>
                  <a:pt x="6702" y="7063"/>
                </a:cubicBezTo>
                <a:cubicBezTo>
                  <a:pt x="6750" y="7061"/>
                  <a:pt x="6783" y="7020"/>
                  <a:pt x="6834" y="7033"/>
                </a:cubicBezTo>
                <a:cubicBezTo>
                  <a:pt x="6796" y="7046"/>
                  <a:pt x="6819" y="7085"/>
                  <a:pt x="6837" y="7096"/>
                </a:cubicBezTo>
                <a:cubicBezTo>
                  <a:pt x="6898" y="7120"/>
                  <a:pt x="6967" y="7101"/>
                  <a:pt x="7031" y="7097"/>
                </a:cubicBezTo>
                <a:cubicBezTo>
                  <a:pt x="7022" y="7091"/>
                  <a:pt x="7020" y="7084"/>
                  <a:pt x="7011" y="7079"/>
                </a:cubicBezTo>
                <a:cubicBezTo>
                  <a:pt x="7071" y="7097"/>
                  <a:pt x="7172" y="7121"/>
                  <a:pt x="7192" y="7054"/>
                </a:cubicBezTo>
                <a:cubicBezTo>
                  <a:pt x="7203" y="7024"/>
                  <a:pt x="7155" y="7025"/>
                  <a:pt x="7142" y="6999"/>
                </a:cubicBezTo>
                <a:cubicBezTo>
                  <a:pt x="7251" y="6973"/>
                  <a:pt x="7339" y="7106"/>
                  <a:pt x="7438" y="7032"/>
                </a:cubicBezTo>
                <a:cubicBezTo>
                  <a:pt x="7382" y="6985"/>
                  <a:pt x="7292" y="7022"/>
                  <a:pt x="7236" y="6983"/>
                </a:cubicBezTo>
                <a:cubicBezTo>
                  <a:pt x="7245" y="6988"/>
                  <a:pt x="7261" y="6986"/>
                  <a:pt x="7270" y="6991"/>
                </a:cubicBezTo>
                <a:cubicBezTo>
                  <a:pt x="7269" y="6984"/>
                  <a:pt x="7261" y="6986"/>
                  <a:pt x="7260" y="6979"/>
                </a:cubicBezTo>
                <a:cubicBezTo>
                  <a:pt x="7268" y="6977"/>
                  <a:pt x="7277" y="6983"/>
                  <a:pt x="7284" y="6981"/>
                </a:cubicBezTo>
                <a:cubicBezTo>
                  <a:pt x="7257" y="6965"/>
                  <a:pt x="7234" y="6969"/>
                  <a:pt x="7203" y="6975"/>
                </a:cubicBezTo>
                <a:cubicBezTo>
                  <a:pt x="7247" y="6953"/>
                  <a:pt x="7290" y="6924"/>
                  <a:pt x="7316" y="6884"/>
                </a:cubicBezTo>
                <a:cubicBezTo>
                  <a:pt x="7309" y="6892"/>
                  <a:pt x="7295" y="6902"/>
                  <a:pt x="7297" y="6918"/>
                </a:cubicBezTo>
                <a:cubicBezTo>
                  <a:pt x="7323" y="6976"/>
                  <a:pt x="7400" y="6949"/>
                  <a:pt x="7449" y="6954"/>
                </a:cubicBezTo>
                <a:cubicBezTo>
                  <a:pt x="7405" y="6934"/>
                  <a:pt x="7330" y="6968"/>
                  <a:pt x="7313" y="6915"/>
                </a:cubicBezTo>
                <a:cubicBezTo>
                  <a:pt x="7330" y="6919"/>
                  <a:pt x="7355" y="6921"/>
                  <a:pt x="7372" y="6925"/>
                </a:cubicBezTo>
                <a:cubicBezTo>
                  <a:pt x="7375" y="6897"/>
                  <a:pt x="7335" y="6904"/>
                  <a:pt x="7333" y="6890"/>
                </a:cubicBezTo>
                <a:cubicBezTo>
                  <a:pt x="7325" y="6842"/>
                  <a:pt x="7408" y="6813"/>
                  <a:pt x="7430" y="6845"/>
                </a:cubicBezTo>
                <a:cubicBezTo>
                  <a:pt x="7436" y="6848"/>
                  <a:pt x="7428" y="6858"/>
                  <a:pt x="7420" y="6867"/>
                </a:cubicBezTo>
                <a:cubicBezTo>
                  <a:pt x="7465" y="6825"/>
                  <a:pt x="7519" y="6873"/>
                  <a:pt x="7567" y="6891"/>
                </a:cubicBezTo>
                <a:cubicBezTo>
                  <a:pt x="7584" y="6895"/>
                  <a:pt x="7606" y="6884"/>
                  <a:pt x="7595" y="6865"/>
                </a:cubicBezTo>
                <a:cubicBezTo>
                  <a:pt x="7585" y="6853"/>
                  <a:pt x="7561" y="6857"/>
                  <a:pt x="7538" y="6861"/>
                </a:cubicBezTo>
                <a:cubicBezTo>
                  <a:pt x="7701" y="6733"/>
                  <a:pt x="7930" y="6756"/>
                  <a:pt x="8120" y="6688"/>
                </a:cubicBezTo>
                <a:cubicBezTo>
                  <a:pt x="8115" y="6703"/>
                  <a:pt x="8078" y="6723"/>
                  <a:pt x="8095" y="6727"/>
                </a:cubicBezTo>
                <a:cubicBezTo>
                  <a:pt x="8130" y="6742"/>
                  <a:pt x="8170" y="6742"/>
                  <a:pt x="8210" y="6733"/>
                </a:cubicBezTo>
                <a:cubicBezTo>
                  <a:pt x="8249" y="6723"/>
                  <a:pt x="8288" y="6704"/>
                  <a:pt x="8321" y="6681"/>
                </a:cubicBezTo>
                <a:cubicBezTo>
                  <a:pt x="8263" y="6677"/>
                  <a:pt x="8215" y="6678"/>
                  <a:pt x="8163" y="6701"/>
                </a:cubicBezTo>
                <a:cubicBezTo>
                  <a:pt x="8198" y="6674"/>
                  <a:pt x="8236" y="6660"/>
                  <a:pt x="8274" y="6647"/>
                </a:cubicBezTo>
                <a:cubicBezTo>
                  <a:pt x="8469" y="6612"/>
                  <a:pt x="8655" y="6565"/>
                  <a:pt x="8817" y="6431"/>
                </a:cubicBezTo>
                <a:cubicBezTo>
                  <a:pt x="8936" y="6332"/>
                  <a:pt x="9090" y="6291"/>
                  <a:pt x="9212" y="6206"/>
                </a:cubicBezTo>
                <a:cubicBezTo>
                  <a:pt x="9291" y="6149"/>
                  <a:pt x="9169" y="6051"/>
                  <a:pt x="9145" y="5963"/>
                </a:cubicBezTo>
                <a:cubicBezTo>
                  <a:pt x="9158" y="5989"/>
                  <a:pt x="9181" y="5985"/>
                  <a:pt x="9196" y="5976"/>
                </a:cubicBezTo>
                <a:cubicBezTo>
                  <a:pt x="9241" y="5911"/>
                  <a:pt x="9186" y="5829"/>
                  <a:pt x="9185" y="5762"/>
                </a:cubicBezTo>
                <a:cubicBezTo>
                  <a:pt x="9175" y="5706"/>
                  <a:pt x="9163" y="5648"/>
                  <a:pt x="9149" y="5589"/>
                </a:cubicBezTo>
                <a:cubicBezTo>
                  <a:pt x="9143" y="5524"/>
                  <a:pt x="9119" y="5473"/>
                  <a:pt x="9094" y="5427"/>
                </a:cubicBezTo>
                <a:cubicBezTo>
                  <a:pt x="9069" y="5382"/>
                  <a:pt x="9043" y="5339"/>
                  <a:pt x="9035" y="5291"/>
                </a:cubicBezTo>
                <a:cubicBezTo>
                  <a:pt x="9033" y="5234"/>
                  <a:pt x="9033" y="5176"/>
                  <a:pt x="9034" y="5119"/>
                </a:cubicBezTo>
                <a:cubicBezTo>
                  <a:pt x="9035" y="5061"/>
                  <a:pt x="9037" y="5004"/>
                  <a:pt x="9040" y="4947"/>
                </a:cubicBezTo>
                <a:close/>
                <a:moveTo>
                  <a:pt x="4076" y="693"/>
                </a:moveTo>
                <a:lnTo>
                  <a:pt x="4076" y="693"/>
                </a:lnTo>
                <a:cubicBezTo>
                  <a:pt x="4059" y="693"/>
                  <a:pt x="4028" y="709"/>
                  <a:pt x="4016" y="698"/>
                </a:cubicBezTo>
                <a:cubicBezTo>
                  <a:pt x="4043" y="699"/>
                  <a:pt x="4040" y="671"/>
                  <a:pt x="4074" y="682"/>
                </a:cubicBezTo>
                <a:cubicBezTo>
                  <a:pt x="4080" y="686"/>
                  <a:pt x="4080" y="690"/>
                  <a:pt x="4076" y="693"/>
                </a:cubicBezTo>
                <a:close/>
                <a:moveTo>
                  <a:pt x="4419" y="657"/>
                </a:moveTo>
                <a:lnTo>
                  <a:pt x="4419" y="657"/>
                </a:lnTo>
                <a:cubicBezTo>
                  <a:pt x="4383" y="665"/>
                  <a:pt x="4353" y="671"/>
                  <a:pt x="4352" y="670"/>
                </a:cubicBezTo>
                <a:cubicBezTo>
                  <a:pt x="4351" y="668"/>
                  <a:pt x="4426" y="651"/>
                  <a:pt x="4454" y="647"/>
                </a:cubicBezTo>
                <a:cubicBezTo>
                  <a:pt x="4474" y="645"/>
                  <a:pt x="4465" y="647"/>
                  <a:pt x="4419" y="657"/>
                </a:cubicBezTo>
                <a:close/>
                <a:moveTo>
                  <a:pt x="4592" y="604"/>
                </a:moveTo>
                <a:lnTo>
                  <a:pt x="4592" y="604"/>
                </a:lnTo>
                <a:cubicBezTo>
                  <a:pt x="4575" y="609"/>
                  <a:pt x="4559" y="611"/>
                  <a:pt x="4556" y="610"/>
                </a:cubicBezTo>
                <a:cubicBezTo>
                  <a:pt x="4553" y="609"/>
                  <a:pt x="4566" y="605"/>
                  <a:pt x="4586" y="601"/>
                </a:cubicBezTo>
                <a:cubicBezTo>
                  <a:pt x="4630" y="592"/>
                  <a:pt x="4633" y="594"/>
                  <a:pt x="4592" y="604"/>
                </a:cubicBezTo>
                <a:close/>
                <a:moveTo>
                  <a:pt x="4677" y="575"/>
                </a:moveTo>
                <a:lnTo>
                  <a:pt x="4677" y="575"/>
                </a:lnTo>
                <a:cubicBezTo>
                  <a:pt x="4665" y="577"/>
                  <a:pt x="4656" y="577"/>
                  <a:pt x="4657" y="575"/>
                </a:cubicBezTo>
                <a:cubicBezTo>
                  <a:pt x="4667" y="569"/>
                  <a:pt x="4680" y="563"/>
                  <a:pt x="4699" y="566"/>
                </a:cubicBezTo>
                <a:cubicBezTo>
                  <a:pt x="4693" y="570"/>
                  <a:pt x="4685" y="571"/>
                  <a:pt x="4677" y="575"/>
                </a:cubicBezTo>
                <a:close/>
                <a:moveTo>
                  <a:pt x="4761" y="590"/>
                </a:moveTo>
                <a:lnTo>
                  <a:pt x="4761" y="590"/>
                </a:lnTo>
                <a:cubicBezTo>
                  <a:pt x="4742" y="598"/>
                  <a:pt x="4730" y="600"/>
                  <a:pt x="4708" y="602"/>
                </a:cubicBezTo>
                <a:cubicBezTo>
                  <a:pt x="4677" y="605"/>
                  <a:pt x="4695" y="598"/>
                  <a:pt x="4748" y="586"/>
                </a:cubicBezTo>
                <a:cubicBezTo>
                  <a:pt x="4798" y="575"/>
                  <a:pt x="4800" y="577"/>
                  <a:pt x="4761" y="590"/>
                </a:cubicBezTo>
                <a:close/>
                <a:moveTo>
                  <a:pt x="4895" y="568"/>
                </a:moveTo>
                <a:lnTo>
                  <a:pt x="4895" y="568"/>
                </a:lnTo>
                <a:cubicBezTo>
                  <a:pt x="4875" y="571"/>
                  <a:pt x="4857" y="571"/>
                  <a:pt x="4888" y="566"/>
                </a:cubicBezTo>
                <a:cubicBezTo>
                  <a:pt x="4888" y="566"/>
                  <a:pt x="4899" y="565"/>
                  <a:pt x="4903" y="565"/>
                </a:cubicBezTo>
                <a:cubicBezTo>
                  <a:pt x="4911" y="565"/>
                  <a:pt x="4907" y="567"/>
                  <a:pt x="4895" y="568"/>
                </a:cubicBezTo>
                <a:close/>
                <a:moveTo>
                  <a:pt x="4944" y="557"/>
                </a:moveTo>
                <a:lnTo>
                  <a:pt x="4944" y="557"/>
                </a:lnTo>
                <a:cubicBezTo>
                  <a:pt x="4925" y="560"/>
                  <a:pt x="4916" y="558"/>
                  <a:pt x="4929" y="553"/>
                </a:cubicBezTo>
                <a:cubicBezTo>
                  <a:pt x="4938" y="551"/>
                  <a:pt x="4952" y="549"/>
                  <a:pt x="4965" y="548"/>
                </a:cubicBezTo>
                <a:cubicBezTo>
                  <a:pt x="4988" y="546"/>
                  <a:pt x="4973" y="553"/>
                  <a:pt x="4944" y="557"/>
                </a:cubicBezTo>
                <a:close/>
                <a:moveTo>
                  <a:pt x="5068" y="537"/>
                </a:moveTo>
                <a:lnTo>
                  <a:pt x="5068" y="537"/>
                </a:lnTo>
                <a:cubicBezTo>
                  <a:pt x="5062" y="537"/>
                  <a:pt x="5050" y="538"/>
                  <a:pt x="5048" y="537"/>
                </a:cubicBezTo>
                <a:cubicBezTo>
                  <a:pt x="5070" y="530"/>
                  <a:pt x="5118" y="523"/>
                  <a:pt x="5158" y="516"/>
                </a:cubicBezTo>
                <a:cubicBezTo>
                  <a:pt x="5181" y="515"/>
                  <a:pt x="5102" y="533"/>
                  <a:pt x="5068" y="537"/>
                </a:cubicBezTo>
                <a:close/>
                <a:moveTo>
                  <a:pt x="5446" y="489"/>
                </a:moveTo>
                <a:lnTo>
                  <a:pt x="5446" y="489"/>
                </a:lnTo>
                <a:cubicBezTo>
                  <a:pt x="5458" y="487"/>
                  <a:pt x="5465" y="487"/>
                  <a:pt x="5466" y="488"/>
                </a:cubicBezTo>
                <a:cubicBezTo>
                  <a:pt x="5461" y="487"/>
                  <a:pt x="5451" y="496"/>
                  <a:pt x="5446" y="489"/>
                </a:cubicBezTo>
                <a:close/>
                <a:moveTo>
                  <a:pt x="5514" y="465"/>
                </a:moveTo>
                <a:lnTo>
                  <a:pt x="5514" y="465"/>
                </a:lnTo>
                <a:cubicBezTo>
                  <a:pt x="5468" y="461"/>
                  <a:pt x="5536" y="445"/>
                  <a:pt x="5556" y="441"/>
                </a:cubicBezTo>
                <a:cubicBezTo>
                  <a:pt x="5586" y="437"/>
                  <a:pt x="5546" y="459"/>
                  <a:pt x="5514" y="465"/>
                </a:cubicBezTo>
                <a:close/>
                <a:moveTo>
                  <a:pt x="6016" y="392"/>
                </a:moveTo>
                <a:lnTo>
                  <a:pt x="6016" y="392"/>
                </a:lnTo>
                <a:cubicBezTo>
                  <a:pt x="6046" y="382"/>
                  <a:pt x="6103" y="374"/>
                  <a:pt x="6146" y="363"/>
                </a:cubicBezTo>
                <a:cubicBezTo>
                  <a:pt x="6189" y="352"/>
                  <a:pt x="6213" y="348"/>
                  <a:pt x="6216" y="353"/>
                </a:cubicBezTo>
                <a:cubicBezTo>
                  <a:pt x="6147" y="365"/>
                  <a:pt x="6100" y="383"/>
                  <a:pt x="6016" y="392"/>
                </a:cubicBezTo>
                <a:close/>
                <a:moveTo>
                  <a:pt x="6279" y="344"/>
                </a:moveTo>
                <a:lnTo>
                  <a:pt x="6279" y="344"/>
                </a:lnTo>
                <a:cubicBezTo>
                  <a:pt x="6273" y="346"/>
                  <a:pt x="6258" y="348"/>
                  <a:pt x="6248" y="349"/>
                </a:cubicBezTo>
                <a:cubicBezTo>
                  <a:pt x="6230" y="349"/>
                  <a:pt x="6229" y="349"/>
                  <a:pt x="6245" y="345"/>
                </a:cubicBezTo>
                <a:cubicBezTo>
                  <a:pt x="6267" y="339"/>
                  <a:pt x="6294" y="340"/>
                  <a:pt x="6279" y="344"/>
                </a:cubicBezTo>
                <a:close/>
                <a:moveTo>
                  <a:pt x="7469" y="369"/>
                </a:moveTo>
                <a:lnTo>
                  <a:pt x="7469" y="369"/>
                </a:lnTo>
                <a:cubicBezTo>
                  <a:pt x="7456" y="373"/>
                  <a:pt x="7435" y="371"/>
                  <a:pt x="7422" y="363"/>
                </a:cubicBezTo>
                <a:cubicBezTo>
                  <a:pt x="7410" y="358"/>
                  <a:pt x="7419" y="355"/>
                  <a:pt x="7444" y="358"/>
                </a:cubicBezTo>
                <a:cubicBezTo>
                  <a:pt x="7470" y="361"/>
                  <a:pt x="7482" y="366"/>
                  <a:pt x="7469" y="369"/>
                </a:cubicBez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graphicFrame>
        <p:nvGraphicFramePr>
          <p:cNvPr id="4" name="Object 3" hidden="1">
            <a:extLst>
              <a:ext uri="{FF2B5EF4-FFF2-40B4-BE49-F238E27FC236}">
                <a16:creationId xmlns:a16="http://schemas.microsoft.com/office/drawing/2014/main" id="{F2F877D2-0FC5-8753-17C7-71C3E91FFFD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4" name="Object 3" hidden="1">
                        <a:extLst>
                          <a:ext uri="{FF2B5EF4-FFF2-40B4-BE49-F238E27FC236}">
                            <a16:creationId xmlns:a16="http://schemas.microsoft.com/office/drawing/2014/main" id="{F2F877D2-0FC5-8753-17C7-71C3E91FFFD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Bildplatzhalter 4">
            <a:extLst>
              <a:ext uri="{FF2B5EF4-FFF2-40B4-BE49-F238E27FC236}">
                <a16:creationId xmlns:a16="http://schemas.microsoft.com/office/drawing/2014/main" id="{760E9716-0F18-0B5C-7F00-5701E043EC29}"/>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4004" t="-209" r="22676" b="209"/>
          <a:stretch/>
        </p:blipFill>
        <p:spPr>
          <a:xfrm rot="10800000" flipV="1">
            <a:off x="-1" y="-14400"/>
            <a:ext cx="5758672" cy="6886800"/>
          </a:xfrm>
          <a:noFill/>
        </p:spPr>
      </p:pic>
      <p:sp>
        <p:nvSpPr>
          <p:cNvPr id="21" name="Text Placeholder 6">
            <a:extLst>
              <a:ext uri="{FF2B5EF4-FFF2-40B4-BE49-F238E27FC236}">
                <a16:creationId xmlns:a16="http://schemas.microsoft.com/office/drawing/2014/main" id="{E1131DE8-0277-5E48-88EA-37A1484A973C}"/>
              </a:ext>
            </a:extLst>
          </p:cNvPr>
          <p:cNvSpPr>
            <a:spLocks noGrp="1"/>
          </p:cNvSpPr>
          <p:nvPr>
            <p:ph type="body" sz="quarter" idx="16"/>
          </p:nvPr>
        </p:nvSpPr>
        <p:spPr>
          <a:xfrm rot="16200000">
            <a:off x="11403693" y="5047857"/>
            <a:ext cx="1223129" cy="91278"/>
          </a:xfrm>
        </p:spPr>
        <p:txBody>
          <a:bodyPr/>
          <a:lstStyle/>
          <a:p>
            <a:r>
              <a:rPr lang="en-US">
                <a:solidFill>
                  <a:schemeClr val="tx1">
                    <a:lumMod val="50000"/>
                    <a:lumOff val="50000"/>
                  </a:schemeClr>
                </a:solidFill>
                <a:latin typeface="CORE SANS WHH COPY N" panose="020B0503030302020204" pitchFamily="34" charset="0"/>
              </a:rPr>
              <a:t>Photo:  Welthungerhilfe / </a:t>
            </a:r>
            <a:r>
              <a:rPr lang="de-DE">
                <a:solidFill>
                  <a:schemeClr val="tx1">
                    <a:lumMod val="50000"/>
                    <a:lumOff val="50000"/>
                  </a:schemeClr>
                </a:solidFill>
              </a:rPr>
              <a:t> </a:t>
            </a:r>
            <a:r>
              <a:rPr lang="de-DE" err="1">
                <a:solidFill>
                  <a:schemeClr val="tx1">
                    <a:lumMod val="50000"/>
                    <a:lumOff val="50000"/>
                  </a:schemeClr>
                </a:solidFill>
              </a:rPr>
              <a:t>Wiards</a:t>
            </a:r>
            <a:endParaRPr lang="en-US">
              <a:solidFill>
                <a:schemeClr val="tx1">
                  <a:lumMod val="50000"/>
                  <a:lumOff val="50000"/>
                </a:schemeClr>
              </a:solidFill>
              <a:latin typeface="CORE SANS WHH COPY N" panose="020B0503030302020204" pitchFamily="34" charset="0"/>
            </a:endParaRPr>
          </a:p>
        </p:txBody>
      </p:sp>
      <p:grpSp>
        <p:nvGrpSpPr>
          <p:cNvPr id="7" name="Gruppieren 6">
            <a:extLst>
              <a:ext uri="{FF2B5EF4-FFF2-40B4-BE49-F238E27FC236}">
                <a16:creationId xmlns:a16="http://schemas.microsoft.com/office/drawing/2014/main" id="{9F476A74-ABCE-B171-06E0-EAF9C0C2E836}"/>
              </a:ext>
            </a:extLst>
          </p:cNvPr>
          <p:cNvGrpSpPr/>
          <p:nvPr/>
        </p:nvGrpSpPr>
        <p:grpSpPr>
          <a:xfrm>
            <a:off x="6096000" y="2102273"/>
            <a:ext cx="5638800" cy="917687"/>
            <a:chOff x="1426923" y="3035660"/>
            <a:chExt cx="5638800" cy="1050494"/>
          </a:xfrm>
        </p:grpSpPr>
        <p:sp>
          <p:nvSpPr>
            <p:cNvPr id="56" name="Textfeld 21">
              <a:extLst>
                <a:ext uri="{FF2B5EF4-FFF2-40B4-BE49-F238E27FC236}">
                  <a16:creationId xmlns:a16="http://schemas.microsoft.com/office/drawing/2014/main" id="{8422E2E7-0759-B2BA-BF37-2726E2DB30BD}"/>
                </a:ext>
              </a:extLst>
            </p:cNvPr>
            <p:cNvSpPr txBox="1"/>
            <p:nvPr/>
          </p:nvSpPr>
          <p:spPr>
            <a:xfrm>
              <a:off x="1426923" y="3083777"/>
              <a:ext cx="1063846" cy="491190"/>
            </a:xfrm>
            <a:prstGeom prst="rect">
              <a:avLst/>
            </a:prstGeom>
            <a:noFill/>
          </p:spPr>
          <p:txBody>
            <a:bodyPr wrap="square" lIns="0" tIns="0" rIns="0" bIns="0" rtlCol="0" anchor="t">
              <a:spAutoFit/>
            </a:bodyPr>
            <a:lstStyle/>
            <a:p>
              <a:pPr marL="0" marR="0" lvl="0" indent="0" algn="r" defTabSz="914400" rtl="0" eaLnBrk="1" fontAlgn="base" latinLnBrk="0" hangingPunct="1">
                <a:lnSpc>
                  <a:spcPts val="3360"/>
                </a:lnSpc>
                <a:spcBef>
                  <a:spcPts val="0"/>
                </a:spcBef>
                <a:spcAft>
                  <a:spcPct val="0"/>
                </a:spcAft>
                <a:buClr>
                  <a:srgbClr val="339933"/>
                </a:buClr>
                <a:buSzPct val="75000"/>
                <a:buFontTx/>
                <a:buNone/>
                <a:tabLst/>
                <a:defRPr/>
              </a:pPr>
              <a:r>
                <a:rPr kumimoji="0" lang="en-US" sz="2800" b="1" i="0" u="none" strike="noStrike" kern="1200" cap="none" spc="0" normalizeH="0" baseline="0" noProof="0" dirty="0">
                  <a:ln>
                    <a:noFill/>
                  </a:ln>
                  <a:solidFill>
                    <a:srgbClr val="2FAB16"/>
                  </a:solidFill>
                  <a:effectLst/>
                  <a:uLnTx/>
                  <a:uFillTx/>
                  <a:latin typeface="CORE SANS WHH HEAD NR Cn"/>
                  <a:ea typeface="ヒラギノ角ゴ Pro W3"/>
                  <a:cs typeface="Arial"/>
                </a:rPr>
                <a:t>149mm</a:t>
              </a:r>
            </a:p>
          </p:txBody>
        </p:sp>
        <p:sp>
          <p:nvSpPr>
            <p:cNvPr id="3" name="Textfeld 2">
              <a:extLst>
                <a:ext uri="{FF2B5EF4-FFF2-40B4-BE49-F238E27FC236}">
                  <a16:creationId xmlns:a16="http://schemas.microsoft.com/office/drawing/2014/main" id="{A9CFF039-4D99-AB29-E0B9-02DC43FD0CC1}"/>
                </a:ext>
              </a:extLst>
            </p:cNvPr>
            <p:cNvSpPr txBox="1"/>
            <p:nvPr/>
          </p:nvSpPr>
          <p:spPr>
            <a:xfrm>
              <a:off x="2646122" y="3035660"/>
              <a:ext cx="4419601" cy="105049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rPr>
                <a:t>Children under 5 are stunted</a:t>
              </a:r>
              <a:endParaRPr lang="en-US" b="1" kern="1200" dirty="0">
                <a:latin typeface="CORE SANS WHH COPY N" panose="020B0503030302020204" pitchFamily="34" charset="0"/>
                <a:ea typeface="ヒラギノ角ゴ Pro W3"/>
                <a:cs typeface="Arial"/>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endParaRPr>
            </a:p>
          </p:txBody>
        </p:sp>
      </p:grpSp>
      <p:sp>
        <p:nvSpPr>
          <p:cNvPr id="2" name="Fußzeilenplatzhalter 1">
            <a:extLst>
              <a:ext uri="{FF2B5EF4-FFF2-40B4-BE49-F238E27FC236}">
                <a16:creationId xmlns:a16="http://schemas.microsoft.com/office/drawing/2014/main" id="{42514576-59B2-9F70-0528-657601C46249}"/>
              </a:ext>
            </a:extLst>
          </p:cNvPr>
          <p:cNvSpPr>
            <a:spLocks noGrp="1"/>
          </p:cNvSpPr>
          <p:nvPr>
            <p:ph type="ftr" sz="quarter" idx="10"/>
          </p:nvPr>
        </p:nvSpPr>
        <p:spPr>
          <a:xfrm>
            <a:off x="5646192" y="6280203"/>
            <a:ext cx="4824000" cy="36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endParaRPr>
          </a:p>
        </p:txBody>
      </p:sp>
      <p:pic>
        <p:nvPicPr>
          <p:cNvPr id="8" name="Grafik 7">
            <a:extLst>
              <a:ext uri="{FF2B5EF4-FFF2-40B4-BE49-F238E27FC236}">
                <a16:creationId xmlns:a16="http://schemas.microsoft.com/office/drawing/2014/main" id="{73FFBAEF-E4A1-4B33-6066-F358EAC11C4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892981" y="6225613"/>
            <a:ext cx="1841819" cy="175558"/>
          </a:xfrm>
          <a:prstGeom prst="rect">
            <a:avLst/>
          </a:prstGeom>
          <a:effectLst>
            <a:outerShdw blurRad="2540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9C87A782-D407-C817-55D9-0F4230DF3571}"/>
              </a:ext>
            </a:extLst>
          </p:cNvPr>
          <p:cNvSpPr/>
          <p:nvPr/>
        </p:nvSpPr>
        <p:spPr>
          <a:xfrm>
            <a:off x="9271000" y="217797"/>
            <a:ext cx="2921000" cy="14713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Grafik 22">
            <a:extLst>
              <a:ext uri="{FF2B5EF4-FFF2-40B4-BE49-F238E27FC236}">
                <a16:creationId xmlns:a16="http://schemas.microsoft.com/office/drawing/2014/main" id="{D60B5BDC-98AE-6E1E-5AD6-876E42A3CC58}"/>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10034588" y="476250"/>
            <a:ext cx="1714500" cy="800100"/>
          </a:xfrm>
          <a:prstGeom prst="rect">
            <a:avLst/>
          </a:prstGeom>
        </p:spPr>
      </p:pic>
      <p:sp>
        <p:nvSpPr>
          <p:cNvPr id="23" name="TextBox 22">
            <a:extLst>
              <a:ext uri="{FF2B5EF4-FFF2-40B4-BE49-F238E27FC236}">
                <a16:creationId xmlns:a16="http://schemas.microsoft.com/office/drawing/2014/main" id="{FE69201D-6F3A-9441-E0CE-712845C54F02}"/>
              </a:ext>
            </a:extLst>
          </p:cNvPr>
          <p:cNvSpPr txBox="1"/>
          <p:nvPr/>
        </p:nvSpPr>
        <p:spPr>
          <a:xfrm>
            <a:off x="6159043" y="1634984"/>
            <a:ext cx="1803401" cy="430887"/>
          </a:xfrm>
          <a:prstGeom prst="rect">
            <a:avLst/>
          </a:prstGeom>
          <a:noFill/>
        </p:spPr>
        <p:txBody>
          <a:bodyPr wrap="square" lIns="0" tIns="0" rIns="0" bIns="0" rtlCol="0">
            <a:spAutoFit/>
          </a:bodyPr>
          <a:lstStyle/>
          <a:p>
            <a:pPr algn="l"/>
            <a:r>
              <a:rPr lang="en-US" sz="2800" b="1" dirty="0">
                <a:latin typeface="CORE SANS WHH COPY N" panose="020B0503030302020204" pitchFamily="34" charset="0"/>
              </a:rPr>
              <a:t>Globally:</a:t>
            </a:r>
            <a:endParaRPr lang="de-DE" sz="2800" b="1" dirty="0" err="1">
              <a:latin typeface="CORE SANS WHH COPY N" panose="020B0503030302020204" pitchFamily="34" charset="0"/>
            </a:endParaRPr>
          </a:p>
        </p:txBody>
      </p:sp>
      <p:sp>
        <p:nvSpPr>
          <p:cNvPr id="24" name="TextBox 23">
            <a:extLst>
              <a:ext uri="{FF2B5EF4-FFF2-40B4-BE49-F238E27FC236}">
                <a16:creationId xmlns:a16="http://schemas.microsoft.com/office/drawing/2014/main" id="{D45ACA9A-F01C-1FBA-360C-94F8AB1823BB}"/>
              </a:ext>
            </a:extLst>
          </p:cNvPr>
          <p:cNvSpPr txBox="1"/>
          <p:nvPr/>
        </p:nvSpPr>
        <p:spPr>
          <a:xfrm>
            <a:off x="6159042" y="2715077"/>
            <a:ext cx="3111958" cy="430887"/>
          </a:xfrm>
          <a:prstGeom prst="rect">
            <a:avLst/>
          </a:prstGeom>
          <a:noFill/>
        </p:spPr>
        <p:txBody>
          <a:bodyPr wrap="square" lIns="0" tIns="0" rIns="0" bIns="0" rtlCol="0">
            <a:spAutoFit/>
          </a:bodyPr>
          <a:lstStyle/>
          <a:p>
            <a:pPr algn="l"/>
            <a:r>
              <a:rPr lang="en-US" sz="2800" b="1" dirty="0">
                <a:latin typeface="CORE SANS WHH COPY N" panose="020B0503030302020204" pitchFamily="34" charset="0"/>
              </a:rPr>
              <a:t>In South Africa:</a:t>
            </a:r>
            <a:endParaRPr lang="de-DE" sz="2800" b="1" dirty="0" err="1">
              <a:latin typeface="CORE SANS WHH COPY N" panose="020B0503030302020204" pitchFamily="34" charset="0"/>
            </a:endParaRPr>
          </a:p>
        </p:txBody>
      </p:sp>
      <p:sp>
        <p:nvSpPr>
          <p:cNvPr id="25" name="Textfeld 21">
            <a:extLst>
              <a:ext uri="{FF2B5EF4-FFF2-40B4-BE49-F238E27FC236}">
                <a16:creationId xmlns:a16="http://schemas.microsoft.com/office/drawing/2014/main" id="{3E4D0E5B-28D8-9AE5-28A6-66E4CC616026}"/>
              </a:ext>
            </a:extLst>
          </p:cNvPr>
          <p:cNvSpPr txBox="1"/>
          <p:nvPr/>
        </p:nvSpPr>
        <p:spPr>
          <a:xfrm>
            <a:off x="6110288" y="3173259"/>
            <a:ext cx="1063846" cy="429092"/>
          </a:xfrm>
          <a:prstGeom prst="rect">
            <a:avLst/>
          </a:prstGeom>
          <a:noFill/>
        </p:spPr>
        <p:txBody>
          <a:bodyPr wrap="square" lIns="0" tIns="0" rIns="0" bIns="0" rtlCol="0" anchor="t">
            <a:spAutoFit/>
          </a:bodyPr>
          <a:lstStyle/>
          <a:p>
            <a:pPr marL="0" marR="0" lvl="0" indent="0" algn="r" defTabSz="914400" rtl="0" eaLnBrk="1" fontAlgn="base" latinLnBrk="0" hangingPunct="1">
              <a:lnSpc>
                <a:spcPts val="3360"/>
              </a:lnSpc>
              <a:spcBef>
                <a:spcPts val="0"/>
              </a:spcBef>
              <a:spcAft>
                <a:spcPct val="0"/>
              </a:spcAft>
              <a:buClr>
                <a:srgbClr val="339933"/>
              </a:buClr>
              <a:buSzPct val="75000"/>
              <a:buFontTx/>
              <a:buNone/>
              <a:tabLst/>
              <a:defRPr/>
            </a:pPr>
            <a:r>
              <a:rPr kumimoji="0" lang="en-US" sz="2800" b="1" i="0" u="none" strike="noStrike" kern="1200" cap="none" spc="0" normalizeH="0" baseline="0" noProof="0" dirty="0">
                <a:ln>
                  <a:noFill/>
                </a:ln>
                <a:solidFill>
                  <a:srgbClr val="2FAB16"/>
                </a:solidFill>
                <a:effectLst/>
                <a:uLnTx/>
                <a:uFillTx/>
                <a:latin typeface="CORE SANS WHH HEAD NR Cn"/>
                <a:ea typeface="ヒラギノ角ゴ Pro W3"/>
                <a:cs typeface="Arial"/>
              </a:rPr>
              <a:t>28.8%</a:t>
            </a:r>
            <a:endParaRPr kumimoji="0" lang="en-US" sz="2800" b="1" i="0" u="none" strike="noStrike" kern="1200" cap="none" spc="0" normalizeH="0" baseline="0" noProof="0" dirty="0">
              <a:ln>
                <a:noFill/>
              </a:ln>
              <a:solidFill>
                <a:sysClr val="windowText" lastClr="000000"/>
              </a:solidFill>
              <a:effectLst/>
              <a:uLnTx/>
              <a:uFillTx/>
              <a:latin typeface="CORE SANS WHH HEAD NR Cn"/>
              <a:ea typeface="ヒラギノ角ゴ Pro W3"/>
              <a:cs typeface="Arial"/>
            </a:endParaRPr>
          </a:p>
        </p:txBody>
      </p:sp>
      <p:sp>
        <p:nvSpPr>
          <p:cNvPr id="26" name="Textfeld 2">
            <a:extLst>
              <a:ext uri="{FF2B5EF4-FFF2-40B4-BE49-F238E27FC236}">
                <a16:creationId xmlns:a16="http://schemas.microsoft.com/office/drawing/2014/main" id="{E15DBA6A-DF82-4745-1C53-CBF59B028BA4}"/>
              </a:ext>
            </a:extLst>
          </p:cNvPr>
          <p:cNvSpPr txBox="1"/>
          <p:nvPr/>
        </p:nvSpPr>
        <p:spPr>
          <a:xfrm>
            <a:off x="7329487" y="3131225"/>
            <a:ext cx="4419601" cy="50218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kern="1200" dirty="0">
                <a:latin typeface="CORE SANS WHH COPY N" panose="020B0503030302020204" pitchFamily="34" charset="0"/>
                <a:ea typeface="ヒラギノ角ゴ Pro W3"/>
                <a:cs typeface="Arial"/>
              </a:rPr>
              <a:t>Of children are stunted</a:t>
            </a:r>
            <a:endParaRPr kumimoji="0" lang="en-US" sz="2000" b="1" i="0" u="none" strike="noStrike" kern="1200" cap="none" spc="0" normalizeH="0" baseline="0" noProof="0" dirty="0">
              <a:ln>
                <a:noFill/>
              </a:ln>
              <a:solidFill>
                <a:sysClr val="windowText" lastClr="000000"/>
              </a:solidFill>
              <a:effectLst/>
              <a:uLnTx/>
              <a:uFillTx/>
              <a:latin typeface="CORE SANS WHH COPY N" panose="020B0503030302020204" pitchFamily="34" charset="0"/>
              <a:ea typeface="ヒラギノ角ゴ Pro W3"/>
              <a:cs typeface="Arial"/>
            </a:endParaRPr>
          </a:p>
        </p:txBody>
      </p:sp>
      <p:sp>
        <p:nvSpPr>
          <p:cNvPr id="20" name="TextBox 19">
            <a:extLst>
              <a:ext uri="{FF2B5EF4-FFF2-40B4-BE49-F238E27FC236}">
                <a16:creationId xmlns:a16="http://schemas.microsoft.com/office/drawing/2014/main" id="{C2193407-CB1E-47F4-AC4E-667296F431E1}"/>
              </a:ext>
            </a:extLst>
          </p:cNvPr>
          <p:cNvSpPr txBox="1"/>
          <p:nvPr/>
        </p:nvSpPr>
        <p:spPr>
          <a:xfrm>
            <a:off x="6167791" y="4118897"/>
            <a:ext cx="5420959" cy="923330"/>
          </a:xfrm>
          <a:prstGeom prst="rect">
            <a:avLst/>
          </a:prstGeom>
          <a:noFill/>
        </p:spPr>
        <p:txBody>
          <a:bodyPr wrap="square">
            <a:spAutoFit/>
          </a:bodyPr>
          <a:lstStyle/>
          <a:p>
            <a:r>
              <a:rPr lang="en-GB" b="1" dirty="0">
                <a:latin typeface="CORE SANS WHH COPY N" panose="020B0503030302020204" pitchFamily="34" charset="0"/>
              </a:rPr>
              <a:t>A stunted population leads to a stunted society and economy by slowing down growth and </a:t>
            </a:r>
            <a:r>
              <a:rPr lang="en-GB" b="1" dirty="0" err="1">
                <a:latin typeface="CORE SANS WHH COPY N" panose="020B0503030302020204" pitchFamily="34" charset="0"/>
              </a:rPr>
              <a:t>fueling</a:t>
            </a:r>
            <a:r>
              <a:rPr lang="en-GB" b="1" dirty="0">
                <a:latin typeface="CORE SANS WHH COPY N" panose="020B0503030302020204" pitchFamily="34" charset="0"/>
              </a:rPr>
              <a:t> inequality</a:t>
            </a:r>
            <a:endParaRPr lang="de-DE" b="1" dirty="0">
              <a:latin typeface="CORE SANS WHH COPY N" panose="020B0503030302020204" pitchFamily="34" charset="0"/>
            </a:endParaRPr>
          </a:p>
        </p:txBody>
      </p:sp>
    </p:spTree>
    <p:extLst>
      <p:ext uri="{BB962C8B-B14F-4D97-AF65-F5344CB8AC3E}">
        <p14:creationId xmlns:p14="http://schemas.microsoft.com/office/powerpoint/2010/main" val="3241973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472D6A-49E7-BB2F-7DBF-846D144BE3C6}"/>
              </a:ext>
            </a:extLst>
          </p:cNvPr>
          <p:cNvSpPr>
            <a:spLocks noGrp="1"/>
          </p:cNvSpPr>
          <p:nvPr>
            <p:ph type="body" sz="quarter" idx="10"/>
          </p:nvPr>
        </p:nvSpPr>
        <p:spPr>
          <a:xfrm>
            <a:off x="468001" y="2088000"/>
            <a:ext cx="7560000" cy="3074550"/>
          </a:xfrm>
        </p:spPr>
        <p:txBody>
          <a:bodyPr/>
          <a:lstStyle/>
          <a:p>
            <a:r>
              <a:rPr lang="en-GB" dirty="0"/>
              <a:t>Zero Stunting is not only possible. It is also a business opportunity, a catalyst for socio-economic growth and: it is cheap.</a:t>
            </a:r>
          </a:p>
        </p:txBody>
      </p:sp>
      <p:sp>
        <p:nvSpPr>
          <p:cNvPr id="3" name="Text Placeholder 2">
            <a:extLst>
              <a:ext uri="{FF2B5EF4-FFF2-40B4-BE49-F238E27FC236}">
                <a16:creationId xmlns:a16="http://schemas.microsoft.com/office/drawing/2014/main" id="{6ED93CD7-3B4D-1E86-C530-B17553E034D7}"/>
              </a:ext>
            </a:extLst>
          </p:cNvPr>
          <p:cNvSpPr>
            <a:spLocks noGrp="1"/>
          </p:cNvSpPr>
          <p:nvPr>
            <p:ph type="body" sz="quarter" idx="11"/>
          </p:nvPr>
        </p:nvSpPr>
        <p:spPr/>
        <p:txBody>
          <a:bodyPr/>
          <a:lstStyle/>
          <a:p>
            <a:endParaRPr lang="de-DE"/>
          </a:p>
        </p:txBody>
      </p:sp>
    </p:spTree>
    <p:extLst>
      <p:ext uri="{BB962C8B-B14F-4D97-AF65-F5344CB8AC3E}">
        <p14:creationId xmlns:p14="http://schemas.microsoft.com/office/powerpoint/2010/main" val="3794841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E7E5AE5-67D4-3117-242E-5A01549AA44B}"/>
              </a:ext>
            </a:extLst>
          </p:cNvPr>
          <p:cNvSpPr/>
          <p:nvPr/>
        </p:nvSpPr>
        <p:spPr>
          <a:xfrm>
            <a:off x="828725" y="1469022"/>
            <a:ext cx="10175476" cy="4823926"/>
          </a:xfrm>
          <a:prstGeom prst="round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1"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panose="020B0604020202020204"/>
              <a:ea typeface="+mn-ea"/>
              <a:cs typeface="Arial"/>
            </a:endParaRPr>
          </a:p>
        </p:txBody>
      </p:sp>
      <p:sp useBgFill="1">
        <p:nvSpPr>
          <p:cNvPr id="6" name="Free-form: Shape 5">
            <a:extLst>
              <a:ext uri="{FF2B5EF4-FFF2-40B4-BE49-F238E27FC236}">
                <a16:creationId xmlns:a16="http://schemas.microsoft.com/office/drawing/2014/main" id="{329520C3-7EBD-5709-9FEC-76B0CB2DB8B8}"/>
              </a:ext>
            </a:extLst>
          </p:cNvPr>
          <p:cNvSpPr/>
          <p:nvPr/>
        </p:nvSpPr>
        <p:spPr>
          <a:xfrm>
            <a:off x="1193729" y="2354316"/>
            <a:ext cx="2936838" cy="3133583"/>
          </a:xfrm>
          <a:custGeom>
            <a:avLst/>
            <a:gdLst>
              <a:gd name="connsiteX0" fmla="*/ 1128324 w 2253678"/>
              <a:gd name="connsiteY0" fmla="*/ 1306481 h 2253678"/>
              <a:gd name="connsiteX1" fmla="*/ 950168 w 2253678"/>
              <a:gd name="connsiteY1" fmla="*/ 1128324 h 2253678"/>
              <a:gd name="connsiteX2" fmla="*/ 1128324 w 2253678"/>
              <a:gd name="connsiteY2" fmla="*/ 950168 h 2253678"/>
              <a:gd name="connsiteX3" fmla="*/ 1306481 w 2253678"/>
              <a:gd name="connsiteY3" fmla="*/ 1128324 h 2253678"/>
              <a:gd name="connsiteX4" fmla="*/ 1128324 w 2253678"/>
              <a:gd name="connsiteY4" fmla="*/ 1306481 h 2253678"/>
              <a:gd name="connsiteX5" fmla="*/ 2137877 w 2253678"/>
              <a:gd name="connsiteY5" fmla="*/ 1089724 h 2253678"/>
              <a:gd name="connsiteX6" fmla="*/ 1953782 w 2253678"/>
              <a:gd name="connsiteY6" fmla="*/ 1033307 h 2253678"/>
              <a:gd name="connsiteX7" fmla="*/ 1502453 w 2253678"/>
              <a:gd name="connsiteY7" fmla="*/ 890782 h 2253678"/>
              <a:gd name="connsiteX8" fmla="*/ 1647947 w 2253678"/>
              <a:gd name="connsiteY8" fmla="*/ 608701 h 2253678"/>
              <a:gd name="connsiteX9" fmla="*/ 1368835 w 2253678"/>
              <a:gd name="connsiteY9" fmla="*/ 754196 h 2253678"/>
              <a:gd name="connsiteX10" fmla="*/ 1223341 w 2253678"/>
              <a:gd name="connsiteY10" fmla="*/ 299897 h 2253678"/>
              <a:gd name="connsiteX11" fmla="*/ 1163955 w 2253678"/>
              <a:gd name="connsiteY11" fmla="*/ 115802 h 2253678"/>
              <a:gd name="connsiteX12" fmla="*/ 1128324 w 2253678"/>
              <a:gd name="connsiteY12" fmla="*/ 0 h 2253678"/>
              <a:gd name="connsiteX13" fmla="*/ 1089724 w 2253678"/>
              <a:gd name="connsiteY13" fmla="*/ 118771 h 2253678"/>
              <a:gd name="connsiteX14" fmla="*/ 1033307 w 2253678"/>
              <a:gd name="connsiteY14" fmla="*/ 302866 h 2253678"/>
              <a:gd name="connsiteX15" fmla="*/ 893751 w 2253678"/>
              <a:gd name="connsiteY15" fmla="*/ 754196 h 2253678"/>
              <a:gd name="connsiteX16" fmla="*/ 611670 w 2253678"/>
              <a:gd name="connsiteY16" fmla="*/ 608701 h 2253678"/>
              <a:gd name="connsiteX17" fmla="*/ 757165 w 2253678"/>
              <a:gd name="connsiteY17" fmla="*/ 887813 h 2253678"/>
              <a:gd name="connsiteX18" fmla="*/ 305835 w 2253678"/>
              <a:gd name="connsiteY18" fmla="*/ 1030338 h 2253678"/>
              <a:gd name="connsiteX19" fmla="*/ 118771 w 2253678"/>
              <a:gd name="connsiteY19" fmla="*/ 1086754 h 2253678"/>
              <a:gd name="connsiteX20" fmla="*/ 0 w 2253678"/>
              <a:gd name="connsiteY20" fmla="*/ 1125355 h 2253678"/>
              <a:gd name="connsiteX21" fmla="*/ 118771 w 2253678"/>
              <a:gd name="connsiteY21" fmla="*/ 1163955 h 2253678"/>
              <a:gd name="connsiteX22" fmla="*/ 299897 w 2253678"/>
              <a:gd name="connsiteY22" fmla="*/ 1223341 h 2253678"/>
              <a:gd name="connsiteX23" fmla="*/ 754196 w 2253678"/>
              <a:gd name="connsiteY23" fmla="*/ 1365866 h 2253678"/>
              <a:gd name="connsiteX24" fmla="*/ 608701 w 2253678"/>
              <a:gd name="connsiteY24" fmla="*/ 1644978 h 2253678"/>
              <a:gd name="connsiteX25" fmla="*/ 887813 w 2253678"/>
              <a:gd name="connsiteY25" fmla="*/ 1499483 h 2253678"/>
              <a:gd name="connsiteX26" fmla="*/ 1030338 w 2253678"/>
              <a:gd name="connsiteY26" fmla="*/ 1950813 h 2253678"/>
              <a:gd name="connsiteX27" fmla="*/ 1086754 w 2253678"/>
              <a:gd name="connsiteY27" fmla="*/ 2134908 h 2253678"/>
              <a:gd name="connsiteX28" fmla="*/ 1125355 w 2253678"/>
              <a:gd name="connsiteY28" fmla="*/ 2253679 h 2253678"/>
              <a:gd name="connsiteX29" fmla="*/ 1163955 w 2253678"/>
              <a:gd name="connsiteY29" fmla="*/ 2134908 h 2253678"/>
              <a:gd name="connsiteX30" fmla="*/ 1223341 w 2253678"/>
              <a:gd name="connsiteY30" fmla="*/ 1950813 h 2253678"/>
              <a:gd name="connsiteX31" fmla="*/ 1368835 w 2253678"/>
              <a:gd name="connsiteY31" fmla="*/ 1496514 h 2253678"/>
              <a:gd name="connsiteX32" fmla="*/ 1647947 w 2253678"/>
              <a:gd name="connsiteY32" fmla="*/ 1642009 h 2253678"/>
              <a:gd name="connsiteX33" fmla="*/ 1499483 w 2253678"/>
              <a:gd name="connsiteY33" fmla="*/ 1362897 h 2253678"/>
              <a:gd name="connsiteX34" fmla="*/ 1950813 w 2253678"/>
              <a:gd name="connsiteY34" fmla="*/ 1220372 h 2253678"/>
              <a:gd name="connsiteX35" fmla="*/ 2134908 w 2253678"/>
              <a:gd name="connsiteY35" fmla="*/ 1160986 h 2253678"/>
              <a:gd name="connsiteX36" fmla="*/ 2253679 w 2253678"/>
              <a:gd name="connsiteY36" fmla="*/ 1122386 h 2253678"/>
              <a:gd name="connsiteX37" fmla="*/ 2137877 w 2253678"/>
              <a:gd name="connsiteY37" fmla="*/ 1089724 h 225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53678" h="2253678">
                <a:moveTo>
                  <a:pt x="1128324" y="1306481"/>
                </a:moveTo>
                <a:cubicBezTo>
                  <a:pt x="1030338" y="1306481"/>
                  <a:pt x="950168" y="1226310"/>
                  <a:pt x="950168" y="1128324"/>
                </a:cubicBezTo>
                <a:cubicBezTo>
                  <a:pt x="950168" y="1030338"/>
                  <a:pt x="1030338" y="950168"/>
                  <a:pt x="1128324" y="950168"/>
                </a:cubicBezTo>
                <a:cubicBezTo>
                  <a:pt x="1226310" y="950168"/>
                  <a:pt x="1306481" y="1030338"/>
                  <a:pt x="1306481" y="1128324"/>
                </a:cubicBezTo>
                <a:cubicBezTo>
                  <a:pt x="1306481" y="1226310"/>
                  <a:pt x="1226310" y="1306481"/>
                  <a:pt x="1128324" y="1306481"/>
                </a:cubicBezTo>
                <a:close/>
                <a:moveTo>
                  <a:pt x="2137877" y="1089724"/>
                </a:moveTo>
                <a:lnTo>
                  <a:pt x="1953782" y="1033307"/>
                </a:lnTo>
                <a:lnTo>
                  <a:pt x="1502453" y="890782"/>
                </a:lnTo>
                <a:lnTo>
                  <a:pt x="1647947" y="608701"/>
                </a:lnTo>
                <a:lnTo>
                  <a:pt x="1368835" y="754196"/>
                </a:lnTo>
                <a:lnTo>
                  <a:pt x="1223341" y="299897"/>
                </a:lnTo>
                <a:lnTo>
                  <a:pt x="1163955" y="115802"/>
                </a:lnTo>
                <a:lnTo>
                  <a:pt x="1128324" y="0"/>
                </a:lnTo>
                <a:lnTo>
                  <a:pt x="1089724" y="118771"/>
                </a:lnTo>
                <a:lnTo>
                  <a:pt x="1033307" y="302866"/>
                </a:lnTo>
                <a:lnTo>
                  <a:pt x="893751" y="754196"/>
                </a:lnTo>
                <a:lnTo>
                  <a:pt x="611670" y="608701"/>
                </a:lnTo>
                <a:lnTo>
                  <a:pt x="757165" y="887813"/>
                </a:lnTo>
                <a:lnTo>
                  <a:pt x="305835" y="1030338"/>
                </a:lnTo>
                <a:lnTo>
                  <a:pt x="118771" y="1086754"/>
                </a:lnTo>
                <a:lnTo>
                  <a:pt x="0" y="1125355"/>
                </a:lnTo>
                <a:lnTo>
                  <a:pt x="118771" y="1163955"/>
                </a:lnTo>
                <a:lnTo>
                  <a:pt x="299897" y="1223341"/>
                </a:lnTo>
                <a:lnTo>
                  <a:pt x="754196" y="1365866"/>
                </a:lnTo>
                <a:lnTo>
                  <a:pt x="608701" y="1644978"/>
                </a:lnTo>
                <a:lnTo>
                  <a:pt x="887813" y="1499483"/>
                </a:lnTo>
                <a:lnTo>
                  <a:pt x="1030338" y="1950813"/>
                </a:lnTo>
                <a:lnTo>
                  <a:pt x="1086754" y="2134908"/>
                </a:lnTo>
                <a:lnTo>
                  <a:pt x="1125355" y="2253679"/>
                </a:lnTo>
                <a:lnTo>
                  <a:pt x="1163955" y="2134908"/>
                </a:lnTo>
                <a:lnTo>
                  <a:pt x="1223341" y="1950813"/>
                </a:lnTo>
                <a:lnTo>
                  <a:pt x="1368835" y="1496514"/>
                </a:lnTo>
                <a:lnTo>
                  <a:pt x="1647947" y="1642009"/>
                </a:lnTo>
                <a:lnTo>
                  <a:pt x="1499483" y="1362897"/>
                </a:lnTo>
                <a:lnTo>
                  <a:pt x="1950813" y="1220372"/>
                </a:lnTo>
                <a:lnTo>
                  <a:pt x="2134908" y="1160986"/>
                </a:lnTo>
                <a:lnTo>
                  <a:pt x="2253679" y="1122386"/>
                </a:lnTo>
                <a:lnTo>
                  <a:pt x="2137877" y="1089724"/>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7" name="Free-form: Shape 6">
            <a:extLst>
              <a:ext uri="{FF2B5EF4-FFF2-40B4-BE49-F238E27FC236}">
                <a16:creationId xmlns:a16="http://schemas.microsoft.com/office/drawing/2014/main" id="{4B59C0FF-F703-EB0C-28FE-BB9E6DE6F91C}"/>
              </a:ext>
            </a:extLst>
          </p:cNvPr>
          <p:cNvSpPr/>
          <p:nvPr/>
        </p:nvSpPr>
        <p:spPr>
          <a:xfrm>
            <a:off x="2980263" y="4091077"/>
            <a:ext cx="1262411" cy="1319738"/>
          </a:xfrm>
          <a:custGeom>
            <a:avLst/>
            <a:gdLst>
              <a:gd name="connsiteX0" fmla="*/ 632455 w 831396"/>
              <a:gd name="connsiteY0" fmla="*/ 62355 h 831396"/>
              <a:gd name="connsiteX1" fmla="*/ 483992 w 831396"/>
              <a:gd name="connsiteY1" fmla="*/ 350374 h 831396"/>
              <a:gd name="connsiteX2" fmla="*/ 350374 w 831396"/>
              <a:gd name="connsiteY2" fmla="*/ 486961 h 831396"/>
              <a:gd name="connsiteX3" fmla="*/ 59385 w 831396"/>
              <a:gd name="connsiteY3" fmla="*/ 635425 h 831396"/>
              <a:gd name="connsiteX4" fmla="*/ 41570 w 831396"/>
              <a:gd name="connsiteY4" fmla="*/ 697779 h 831396"/>
              <a:gd name="connsiteX5" fmla="*/ 0 w 831396"/>
              <a:gd name="connsiteY5" fmla="*/ 831397 h 831396"/>
              <a:gd name="connsiteX6" fmla="*/ 522592 w 831396"/>
              <a:gd name="connsiteY6" fmla="*/ 573070 h 831396"/>
              <a:gd name="connsiteX7" fmla="*/ 576039 w 831396"/>
              <a:gd name="connsiteY7" fmla="*/ 519623 h 831396"/>
              <a:gd name="connsiteX8" fmla="*/ 831397 w 831396"/>
              <a:gd name="connsiteY8" fmla="*/ 0 h 831396"/>
              <a:gd name="connsiteX9" fmla="*/ 694810 w 831396"/>
              <a:gd name="connsiteY9" fmla="*/ 44539 h 831396"/>
              <a:gd name="connsiteX10" fmla="*/ 632455 w 831396"/>
              <a:gd name="connsiteY10" fmla="*/ 62355 h 83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31396">
                <a:moveTo>
                  <a:pt x="632455" y="62355"/>
                </a:moveTo>
                <a:cubicBezTo>
                  <a:pt x="602763" y="166279"/>
                  <a:pt x="552285" y="264265"/>
                  <a:pt x="483992" y="350374"/>
                </a:cubicBezTo>
                <a:cubicBezTo>
                  <a:pt x="445391" y="400852"/>
                  <a:pt x="397883" y="445391"/>
                  <a:pt x="350374" y="486961"/>
                </a:cubicBezTo>
                <a:cubicBezTo>
                  <a:pt x="264265" y="555254"/>
                  <a:pt x="166279" y="605732"/>
                  <a:pt x="59385" y="635425"/>
                </a:cubicBezTo>
                <a:lnTo>
                  <a:pt x="41570" y="697779"/>
                </a:lnTo>
                <a:lnTo>
                  <a:pt x="0" y="831397"/>
                </a:lnTo>
                <a:cubicBezTo>
                  <a:pt x="195972" y="798735"/>
                  <a:pt x="377098" y="709657"/>
                  <a:pt x="522592" y="573070"/>
                </a:cubicBezTo>
                <a:cubicBezTo>
                  <a:pt x="540408" y="555254"/>
                  <a:pt x="558224" y="537439"/>
                  <a:pt x="576039" y="519623"/>
                </a:cubicBezTo>
                <a:cubicBezTo>
                  <a:pt x="709657" y="374128"/>
                  <a:pt x="798735" y="193003"/>
                  <a:pt x="831397" y="0"/>
                </a:cubicBezTo>
                <a:lnTo>
                  <a:pt x="694810" y="44539"/>
                </a:lnTo>
                <a:lnTo>
                  <a:pt x="632455" y="623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8" name="Free-form: Shape 7">
            <a:extLst>
              <a:ext uri="{FF2B5EF4-FFF2-40B4-BE49-F238E27FC236}">
                <a16:creationId xmlns:a16="http://schemas.microsoft.com/office/drawing/2014/main" id="{4AB3B858-C807-9BC2-5A80-063978E1CC86}"/>
              </a:ext>
            </a:extLst>
          </p:cNvPr>
          <p:cNvSpPr/>
          <p:nvPr/>
        </p:nvSpPr>
        <p:spPr>
          <a:xfrm>
            <a:off x="2980263" y="2354316"/>
            <a:ext cx="1257903" cy="1315026"/>
          </a:xfrm>
          <a:custGeom>
            <a:avLst/>
            <a:gdLst>
              <a:gd name="connsiteX0" fmla="*/ 62355 w 828427"/>
              <a:gd name="connsiteY0" fmla="*/ 195972 h 828427"/>
              <a:gd name="connsiteX1" fmla="*/ 347405 w 828427"/>
              <a:gd name="connsiteY1" fmla="*/ 344436 h 828427"/>
              <a:gd name="connsiteX2" fmla="*/ 483992 w 828427"/>
              <a:gd name="connsiteY2" fmla="*/ 481022 h 828427"/>
              <a:gd name="connsiteX3" fmla="*/ 632455 w 828427"/>
              <a:gd name="connsiteY3" fmla="*/ 769042 h 828427"/>
              <a:gd name="connsiteX4" fmla="*/ 694810 w 828427"/>
              <a:gd name="connsiteY4" fmla="*/ 786858 h 828427"/>
              <a:gd name="connsiteX5" fmla="*/ 828428 w 828427"/>
              <a:gd name="connsiteY5" fmla="*/ 828428 h 828427"/>
              <a:gd name="connsiteX6" fmla="*/ 573070 w 828427"/>
              <a:gd name="connsiteY6" fmla="*/ 308804 h 828427"/>
              <a:gd name="connsiteX7" fmla="*/ 519623 w 828427"/>
              <a:gd name="connsiteY7" fmla="*/ 255358 h 828427"/>
              <a:gd name="connsiteX8" fmla="*/ 0 w 828427"/>
              <a:gd name="connsiteY8" fmla="*/ 0 h 828427"/>
              <a:gd name="connsiteX9" fmla="*/ 41570 w 828427"/>
              <a:gd name="connsiteY9" fmla="*/ 133617 h 828427"/>
              <a:gd name="connsiteX10" fmla="*/ 62355 w 828427"/>
              <a:gd name="connsiteY10" fmla="*/ 195972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62355" y="195972"/>
                </a:moveTo>
                <a:cubicBezTo>
                  <a:pt x="166279" y="225665"/>
                  <a:pt x="264265" y="276142"/>
                  <a:pt x="347405" y="344436"/>
                </a:cubicBezTo>
                <a:cubicBezTo>
                  <a:pt x="397883" y="383036"/>
                  <a:pt x="442422" y="430545"/>
                  <a:pt x="483992" y="481022"/>
                </a:cubicBezTo>
                <a:cubicBezTo>
                  <a:pt x="552285" y="567131"/>
                  <a:pt x="602763" y="662148"/>
                  <a:pt x="632455" y="769042"/>
                </a:cubicBezTo>
                <a:lnTo>
                  <a:pt x="694810" y="786858"/>
                </a:lnTo>
                <a:lnTo>
                  <a:pt x="828428" y="828428"/>
                </a:lnTo>
                <a:cubicBezTo>
                  <a:pt x="795766" y="635425"/>
                  <a:pt x="706687" y="454299"/>
                  <a:pt x="573070" y="308804"/>
                </a:cubicBezTo>
                <a:cubicBezTo>
                  <a:pt x="555254" y="290989"/>
                  <a:pt x="537439" y="273173"/>
                  <a:pt x="519623" y="255358"/>
                </a:cubicBezTo>
                <a:cubicBezTo>
                  <a:pt x="374128" y="121740"/>
                  <a:pt x="195972" y="32662"/>
                  <a:pt x="0" y="0"/>
                </a:cubicBezTo>
                <a:lnTo>
                  <a:pt x="41570" y="133617"/>
                </a:lnTo>
                <a:lnTo>
                  <a:pt x="62355" y="195972"/>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9" name="Free-form: Shape 8">
            <a:extLst>
              <a:ext uri="{FF2B5EF4-FFF2-40B4-BE49-F238E27FC236}">
                <a16:creationId xmlns:a16="http://schemas.microsoft.com/office/drawing/2014/main" id="{215C4251-C8A7-58AB-123D-0AD931298137}"/>
              </a:ext>
            </a:extLst>
          </p:cNvPr>
          <p:cNvSpPr/>
          <p:nvPr/>
        </p:nvSpPr>
        <p:spPr>
          <a:xfrm>
            <a:off x="1084974" y="2328319"/>
            <a:ext cx="1262411" cy="1310313"/>
          </a:xfrm>
          <a:custGeom>
            <a:avLst/>
            <a:gdLst>
              <a:gd name="connsiteX0" fmla="*/ 198941 w 831396"/>
              <a:gd name="connsiteY0" fmla="*/ 763103 h 825458"/>
              <a:gd name="connsiteX1" fmla="*/ 347405 w 831396"/>
              <a:gd name="connsiteY1" fmla="*/ 475084 h 825458"/>
              <a:gd name="connsiteX2" fmla="*/ 483992 w 831396"/>
              <a:gd name="connsiteY2" fmla="*/ 338497 h 825458"/>
              <a:gd name="connsiteX3" fmla="*/ 769042 w 831396"/>
              <a:gd name="connsiteY3" fmla="*/ 193003 h 825458"/>
              <a:gd name="connsiteX4" fmla="*/ 789827 w 831396"/>
              <a:gd name="connsiteY4" fmla="*/ 133617 h 825458"/>
              <a:gd name="connsiteX5" fmla="*/ 831397 w 831396"/>
              <a:gd name="connsiteY5" fmla="*/ 0 h 825458"/>
              <a:gd name="connsiteX6" fmla="*/ 311774 w 831396"/>
              <a:gd name="connsiteY6" fmla="*/ 252388 h 825458"/>
              <a:gd name="connsiteX7" fmla="*/ 258327 w 831396"/>
              <a:gd name="connsiteY7" fmla="*/ 305835 h 825458"/>
              <a:gd name="connsiteX8" fmla="*/ 0 w 831396"/>
              <a:gd name="connsiteY8" fmla="*/ 825458 h 825458"/>
              <a:gd name="connsiteX9" fmla="*/ 133617 w 831396"/>
              <a:gd name="connsiteY9" fmla="*/ 783888 h 825458"/>
              <a:gd name="connsiteX10" fmla="*/ 198941 w 831396"/>
              <a:gd name="connsiteY10" fmla="*/ 763103 h 8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25458">
                <a:moveTo>
                  <a:pt x="198941" y="763103"/>
                </a:moveTo>
                <a:cubicBezTo>
                  <a:pt x="228634" y="659179"/>
                  <a:pt x="279112" y="561193"/>
                  <a:pt x="347405" y="475084"/>
                </a:cubicBezTo>
                <a:cubicBezTo>
                  <a:pt x="386006" y="424606"/>
                  <a:pt x="433514" y="380067"/>
                  <a:pt x="483992" y="338497"/>
                </a:cubicBezTo>
                <a:cubicBezTo>
                  <a:pt x="570101" y="270204"/>
                  <a:pt x="665117" y="222696"/>
                  <a:pt x="769042" y="193003"/>
                </a:cubicBezTo>
                <a:lnTo>
                  <a:pt x="789827" y="133617"/>
                </a:lnTo>
                <a:lnTo>
                  <a:pt x="831397" y="0"/>
                </a:lnTo>
                <a:cubicBezTo>
                  <a:pt x="638394" y="32662"/>
                  <a:pt x="457268" y="118771"/>
                  <a:pt x="311774" y="252388"/>
                </a:cubicBezTo>
                <a:cubicBezTo>
                  <a:pt x="293958" y="270204"/>
                  <a:pt x="276143" y="288020"/>
                  <a:pt x="258327" y="305835"/>
                </a:cubicBezTo>
                <a:cubicBezTo>
                  <a:pt x="124710" y="451330"/>
                  <a:pt x="32662" y="632455"/>
                  <a:pt x="0" y="825458"/>
                </a:cubicBezTo>
                <a:lnTo>
                  <a:pt x="133617" y="783888"/>
                </a:lnTo>
                <a:lnTo>
                  <a:pt x="198941" y="763103"/>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10" name="Free-form: Shape 9">
            <a:extLst>
              <a:ext uri="{FF2B5EF4-FFF2-40B4-BE49-F238E27FC236}">
                <a16:creationId xmlns:a16="http://schemas.microsoft.com/office/drawing/2014/main" id="{3DD39C4B-FA10-54B2-0BF6-73B54E34EA72}"/>
              </a:ext>
            </a:extLst>
          </p:cNvPr>
          <p:cNvSpPr/>
          <p:nvPr/>
        </p:nvSpPr>
        <p:spPr>
          <a:xfrm>
            <a:off x="1089482" y="4095789"/>
            <a:ext cx="1257903" cy="1315026"/>
          </a:xfrm>
          <a:custGeom>
            <a:avLst/>
            <a:gdLst>
              <a:gd name="connsiteX0" fmla="*/ 766073 w 828427"/>
              <a:gd name="connsiteY0" fmla="*/ 632455 h 828427"/>
              <a:gd name="connsiteX1" fmla="*/ 478053 w 828427"/>
              <a:gd name="connsiteY1" fmla="*/ 483992 h 828427"/>
              <a:gd name="connsiteX2" fmla="*/ 344436 w 828427"/>
              <a:gd name="connsiteY2" fmla="*/ 350374 h 828427"/>
              <a:gd name="connsiteX3" fmla="*/ 195972 w 828427"/>
              <a:gd name="connsiteY3" fmla="*/ 62355 h 828427"/>
              <a:gd name="connsiteX4" fmla="*/ 133617 w 828427"/>
              <a:gd name="connsiteY4" fmla="*/ 41570 h 828427"/>
              <a:gd name="connsiteX5" fmla="*/ 0 w 828427"/>
              <a:gd name="connsiteY5" fmla="*/ 0 h 828427"/>
              <a:gd name="connsiteX6" fmla="*/ 255358 w 828427"/>
              <a:gd name="connsiteY6" fmla="*/ 519623 h 828427"/>
              <a:gd name="connsiteX7" fmla="*/ 308804 w 828427"/>
              <a:gd name="connsiteY7" fmla="*/ 573070 h 828427"/>
              <a:gd name="connsiteX8" fmla="*/ 828428 w 828427"/>
              <a:gd name="connsiteY8" fmla="*/ 828428 h 828427"/>
              <a:gd name="connsiteX9" fmla="*/ 783888 w 828427"/>
              <a:gd name="connsiteY9" fmla="*/ 694810 h 828427"/>
              <a:gd name="connsiteX10" fmla="*/ 766073 w 828427"/>
              <a:gd name="connsiteY10" fmla="*/ 632455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766073" y="632455"/>
                </a:moveTo>
                <a:cubicBezTo>
                  <a:pt x="662148" y="602763"/>
                  <a:pt x="564162" y="552285"/>
                  <a:pt x="478053" y="483992"/>
                </a:cubicBezTo>
                <a:cubicBezTo>
                  <a:pt x="427575" y="445391"/>
                  <a:pt x="383036" y="397883"/>
                  <a:pt x="344436" y="350374"/>
                </a:cubicBezTo>
                <a:cubicBezTo>
                  <a:pt x="276142" y="264265"/>
                  <a:pt x="225665" y="166279"/>
                  <a:pt x="195972" y="62355"/>
                </a:cubicBezTo>
                <a:lnTo>
                  <a:pt x="133617" y="41570"/>
                </a:lnTo>
                <a:lnTo>
                  <a:pt x="0" y="0"/>
                </a:lnTo>
                <a:cubicBezTo>
                  <a:pt x="32662" y="195972"/>
                  <a:pt x="121740" y="377098"/>
                  <a:pt x="255358" y="519623"/>
                </a:cubicBezTo>
                <a:cubicBezTo>
                  <a:pt x="273173" y="537439"/>
                  <a:pt x="290989" y="555254"/>
                  <a:pt x="308804" y="573070"/>
                </a:cubicBezTo>
                <a:cubicBezTo>
                  <a:pt x="454299" y="706687"/>
                  <a:pt x="635425" y="795766"/>
                  <a:pt x="828428" y="828428"/>
                </a:cubicBezTo>
                <a:lnTo>
                  <a:pt x="783888" y="694810"/>
                </a:lnTo>
                <a:lnTo>
                  <a:pt x="766073" y="6324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 name="Text Placeholder 1">
            <a:extLst>
              <a:ext uri="{FF2B5EF4-FFF2-40B4-BE49-F238E27FC236}">
                <a16:creationId xmlns:a16="http://schemas.microsoft.com/office/drawing/2014/main" id="{92B82C29-1016-49F2-96C0-52DFB6FF5721}"/>
              </a:ext>
            </a:extLst>
          </p:cNvPr>
          <p:cNvSpPr txBox="1">
            <a:spLocks/>
          </p:cNvSpPr>
          <p:nvPr/>
        </p:nvSpPr>
        <p:spPr>
          <a:xfrm>
            <a:off x="4495571" y="2362961"/>
            <a:ext cx="5543551" cy="1310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latin typeface="CORE SANS WHH COPY N" panose="020B0503030302020204" pitchFamily="34" charset="0"/>
              </a:rPr>
              <a:t>1. </a:t>
            </a:r>
            <a:r>
              <a:rPr lang="en-GB" sz="4800" b="1" dirty="0">
                <a:latin typeface="CORE SANS WHH COPY N" panose="020B0503030302020204" pitchFamily="34" charset="0"/>
              </a:rPr>
              <a:t>It is not about calories.</a:t>
            </a:r>
            <a:endParaRPr lang="de-DE" sz="4800" b="1" dirty="0">
              <a:latin typeface="CORE SANS WHH COPY N" panose="020B0503030302020204" pitchFamily="34" charset="0"/>
            </a:endParaRPr>
          </a:p>
        </p:txBody>
      </p:sp>
    </p:spTree>
    <p:extLst>
      <p:ext uri="{BB962C8B-B14F-4D97-AF65-F5344CB8AC3E}">
        <p14:creationId xmlns:p14="http://schemas.microsoft.com/office/powerpoint/2010/main" val="20209394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E7E5AE5-67D4-3117-242E-5A01549AA44B}"/>
              </a:ext>
            </a:extLst>
          </p:cNvPr>
          <p:cNvSpPr/>
          <p:nvPr/>
        </p:nvSpPr>
        <p:spPr>
          <a:xfrm>
            <a:off x="828725" y="1469022"/>
            <a:ext cx="10175476" cy="4823926"/>
          </a:xfrm>
          <a:prstGeom prst="round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1"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panose="020B0604020202020204"/>
              <a:ea typeface="+mn-ea"/>
              <a:cs typeface="Arial"/>
            </a:endParaRPr>
          </a:p>
        </p:txBody>
      </p:sp>
      <p:sp useBgFill="1">
        <p:nvSpPr>
          <p:cNvPr id="6" name="Free-form: Shape 5">
            <a:extLst>
              <a:ext uri="{FF2B5EF4-FFF2-40B4-BE49-F238E27FC236}">
                <a16:creationId xmlns:a16="http://schemas.microsoft.com/office/drawing/2014/main" id="{329520C3-7EBD-5709-9FEC-76B0CB2DB8B8}"/>
              </a:ext>
            </a:extLst>
          </p:cNvPr>
          <p:cNvSpPr/>
          <p:nvPr/>
        </p:nvSpPr>
        <p:spPr>
          <a:xfrm>
            <a:off x="1193729" y="2354316"/>
            <a:ext cx="2936838" cy="3133583"/>
          </a:xfrm>
          <a:custGeom>
            <a:avLst/>
            <a:gdLst>
              <a:gd name="connsiteX0" fmla="*/ 1128324 w 2253678"/>
              <a:gd name="connsiteY0" fmla="*/ 1306481 h 2253678"/>
              <a:gd name="connsiteX1" fmla="*/ 950168 w 2253678"/>
              <a:gd name="connsiteY1" fmla="*/ 1128324 h 2253678"/>
              <a:gd name="connsiteX2" fmla="*/ 1128324 w 2253678"/>
              <a:gd name="connsiteY2" fmla="*/ 950168 h 2253678"/>
              <a:gd name="connsiteX3" fmla="*/ 1306481 w 2253678"/>
              <a:gd name="connsiteY3" fmla="*/ 1128324 h 2253678"/>
              <a:gd name="connsiteX4" fmla="*/ 1128324 w 2253678"/>
              <a:gd name="connsiteY4" fmla="*/ 1306481 h 2253678"/>
              <a:gd name="connsiteX5" fmla="*/ 2137877 w 2253678"/>
              <a:gd name="connsiteY5" fmla="*/ 1089724 h 2253678"/>
              <a:gd name="connsiteX6" fmla="*/ 1953782 w 2253678"/>
              <a:gd name="connsiteY6" fmla="*/ 1033307 h 2253678"/>
              <a:gd name="connsiteX7" fmla="*/ 1502453 w 2253678"/>
              <a:gd name="connsiteY7" fmla="*/ 890782 h 2253678"/>
              <a:gd name="connsiteX8" fmla="*/ 1647947 w 2253678"/>
              <a:gd name="connsiteY8" fmla="*/ 608701 h 2253678"/>
              <a:gd name="connsiteX9" fmla="*/ 1368835 w 2253678"/>
              <a:gd name="connsiteY9" fmla="*/ 754196 h 2253678"/>
              <a:gd name="connsiteX10" fmla="*/ 1223341 w 2253678"/>
              <a:gd name="connsiteY10" fmla="*/ 299897 h 2253678"/>
              <a:gd name="connsiteX11" fmla="*/ 1163955 w 2253678"/>
              <a:gd name="connsiteY11" fmla="*/ 115802 h 2253678"/>
              <a:gd name="connsiteX12" fmla="*/ 1128324 w 2253678"/>
              <a:gd name="connsiteY12" fmla="*/ 0 h 2253678"/>
              <a:gd name="connsiteX13" fmla="*/ 1089724 w 2253678"/>
              <a:gd name="connsiteY13" fmla="*/ 118771 h 2253678"/>
              <a:gd name="connsiteX14" fmla="*/ 1033307 w 2253678"/>
              <a:gd name="connsiteY14" fmla="*/ 302866 h 2253678"/>
              <a:gd name="connsiteX15" fmla="*/ 893751 w 2253678"/>
              <a:gd name="connsiteY15" fmla="*/ 754196 h 2253678"/>
              <a:gd name="connsiteX16" fmla="*/ 611670 w 2253678"/>
              <a:gd name="connsiteY16" fmla="*/ 608701 h 2253678"/>
              <a:gd name="connsiteX17" fmla="*/ 757165 w 2253678"/>
              <a:gd name="connsiteY17" fmla="*/ 887813 h 2253678"/>
              <a:gd name="connsiteX18" fmla="*/ 305835 w 2253678"/>
              <a:gd name="connsiteY18" fmla="*/ 1030338 h 2253678"/>
              <a:gd name="connsiteX19" fmla="*/ 118771 w 2253678"/>
              <a:gd name="connsiteY19" fmla="*/ 1086754 h 2253678"/>
              <a:gd name="connsiteX20" fmla="*/ 0 w 2253678"/>
              <a:gd name="connsiteY20" fmla="*/ 1125355 h 2253678"/>
              <a:gd name="connsiteX21" fmla="*/ 118771 w 2253678"/>
              <a:gd name="connsiteY21" fmla="*/ 1163955 h 2253678"/>
              <a:gd name="connsiteX22" fmla="*/ 299897 w 2253678"/>
              <a:gd name="connsiteY22" fmla="*/ 1223341 h 2253678"/>
              <a:gd name="connsiteX23" fmla="*/ 754196 w 2253678"/>
              <a:gd name="connsiteY23" fmla="*/ 1365866 h 2253678"/>
              <a:gd name="connsiteX24" fmla="*/ 608701 w 2253678"/>
              <a:gd name="connsiteY24" fmla="*/ 1644978 h 2253678"/>
              <a:gd name="connsiteX25" fmla="*/ 887813 w 2253678"/>
              <a:gd name="connsiteY25" fmla="*/ 1499483 h 2253678"/>
              <a:gd name="connsiteX26" fmla="*/ 1030338 w 2253678"/>
              <a:gd name="connsiteY26" fmla="*/ 1950813 h 2253678"/>
              <a:gd name="connsiteX27" fmla="*/ 1086754 w 2253678"/>
              <a:gd name="connsiteY27" fmla="*/ 2134908 h 2253678"/>
              <a:gd name="connsiteX28" fmla="*/ 1125355 w 2253678"/>
              <a:gd name="connsiteY28" fmla="*/ 2253679 h 2253678"/>
              <a:gd name="connsiteX29" fmla="*/ 1163955 w 2253678"/>
              <a:gd name="connsiteY29" fmla="*/ 2134908 h 2253678"/>
              <a:gd name="connsiteX30" fmla="*/ 1223341 w 2253678"/>
              <a:gd name="connsiteY30" fmla="*/ 1950813 h 2253678"/>
              <a:gd name="connsiteX31" fmla="*/ 1368835 w 2253678"/>
              <a:gd name="connsiteY31" fmla="*/ 1496514 h 2253678"/>
              <a:gd name="connsiteX32" fmla="*/ 1647947 w 2253678"/>
              <a:gd name="connsiteY32" fmla="*/ 1642009 h 2253678"/>
              <a:gd name="connsiteX33" fmla="*/ 1499483 w 2253678"/>
              <a:gd name="connsiteY33" fmla="*/ 1362897 h 2253678"/>
              <a:gd name="connsiteX34" fmla="*/ 1950813 w 2253678"/>
              <a:gd name="connsiteY34" fmla="*/ 1220372 h 2253678"/>
              <a:gd name="connsiteX35" fmla="*/ 2134908 w 2253678"/>
              <a:gd name="connsiteY35" fmla="*/ 1160986 h 2253678"/>
              <a:gd name="connsiteX36" fmla="*/ 2253679 w 2253678"/>
              <a:gd name="connsiteY36" fmla="*/ 1122386 h 2253678"/>
              <a:gd name="connsiteX37" fmla="*/ 2137877 w 2253678"/>
              <a:gd name="connsiteY37" fmla="*/ 1089724 h 225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53678" h="2253678">
                <a:moveTo>
                  <a:pt x="1128324" y="1306481"/>
                </a:moveTo>
                <a:cubicBezTo>
                  <a:pt x="1030338" y="1306481"/>
                  <a:pt x="950168" y="1226310"/>
                  <a:pt x="950168" y="1128324"/>
                </a:cubicBezTo>
                <a:cubicBezTo>
                  <a:pt x="950168" y="1030338"/>
                  <a:pt x="1030338" y="950168"/>
                  <a:pt x="1128324" y="950168"/>
                </a:cubicBezTo>
                <a:cubicBezTo>
                  <a:pt x="1226310" y="950168"/>
                  <a:pt x="1306481" y="1030338"/>
                  <a:pt x="1306481" y="1128324"/>
                </a:cubicBezTo>
                <a:cubicBezTo>
                  <a:pt x="1306481" y="1226310"/>
                  <a:pt x="1226310" y="1306481"/>
                  <a:pt x="1128324" y="1306481"/>
                </a:cubicBezTo>
                <a:close/>
                <a:moveTo>
                  <a:pt x="2137877" y="1089724"/>
                </a:moveTo>
                <a:lnTo>
                  <a:pt x="1953782" y="1033307"/>
                </a:lnTo>
                <a:lnTo>
                  <a:pt x="1502453" y="890782"/>
                </a:lnTo>
                <a:lnTo>
                  <a:pt x="1647947" y="608701"/>
                </a:lnTo>
                <a:lnTo>
                  <a:pt x="1368835" y="754196"/>
                </a:lnTo>
                <a:lnTo>
                  <a:pt x="1223341" y="299897"/>
                </a:lnTo>
                <a:lnTo>
                  <a:pt x="1163955" y="115802"/>
                </a:lnTo>
                <a:lnTo>
                  <a:pt x="1128324" y="0"/>
                </a:lnTo>
                <a:lnTo>
                  <a:pt x="1089724" y="118771"/>
                </a:lnTo>
                <a:lnTo>
                  <a:pt x="1033307" y="302866"/>
                </a:lnTo>
                <a:lnTo>
                  <a:pt x="893751" y="754196"/>
                </a:lnTo>
                <a:lnTo>
                  <a:pt x="611670" y="608701"/>
                </a:lnTo>
                <a:lnTo>
                  <a:pt x="757165" y="887813"/>
                </a:lnTo>
                <a:lnTo>
                  <a:pt x="305835" y="1030338"/>
                </a:lnTo>
                <a:lnTo>
                  <a:pt x="118771" y="1086754"/>
                </a:lnTo>
                <a:lnTo>
                  <a:pt x="0" y="1125355"/>
                </a:lnTo>
                <a:lnTo>
                  <a:pt x="118771" y="1163955"/>
                </a:lnTo>
                <a:lnTo>
                  <a:pt x="299897" y="1223341"/>
                </a:lnTo>
                <a:lnTo>
                  <a:pt x="754196" y="1365866"/>
                </a:lnTo>
                <a:lnTo>
                  <a:pt x="608701" y="1644978"/>
                </a:lnTo>
                <a:lnTo>
                  <a:pt x="887813" y="1499483"/>
                </a:lnTo>
                <a:lnTo>
                  <a:pt x="1030338" y="1950813"/>
                </a:lnTo>
                <a:lnTo>
                  <a:pt x="1086754" y="2134908"/>
                </a:lnTo>
                <a:lnTo>
                  <a:pt x="1125355" y="2253679"/>
                </a:lnTo>
                <a:lnTo>
                  <a:pt x="1163955" y="2134908"/>
                </a:lnTo>
                <a:lnTo>
                  <a:pt x="1223341" y="1950813"/>
                </a:lnTo>
                <a:lnTo>
                  <a:pt x="1368835" y="1496514"/>
                </a:lnTo>
                <a:lnTo>
                  <a:pt x="1647947" y="1642009"/>
                </a:lnTo>
                <a:lnTo>
                  <a:pt x="1499483" y="1362897"/>
                </a:lnTo>
                <a:lnTo>
                  <a:pt x="1950813" y="1220372"/>
                </a:lnTo>
                <a:lnTo>
                  <a:pt x="2134908" y="1160986"/>
                </a:lnTo>
                <a:lnTo>
                  <a:pt x="2253679" y="1122386"/>
                </a:lnTo>
                <a:lnTo>
                  <a:pt x="2137877" y="1089724"/>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7" name="Free-form: Shape 6">
            <a:extLst>
              <a:ext uri="{FF2B5EF4-FFF2-40B4-BE49-F238E27FC236}">
                <a16:creationId xmlns:a16="http://schemas.microsoft.com/office/drawing/2014/main" id="{4B59C0FF-F703-EB0C-28FE-BB9E6DE6F91C}"/>
              </a:ext>
            </a:extLst>
          </p:cNvPr>
          <p:cNvSpPr/>
          <p:nvPr/>
        </p:nvSpPr>
        <p:spPr>
          <a:xfrm>
            <a:off x="2980263" y="4091077"/>
            <a:ext cx="1262411" cy="1319738"/>
          </a:xfrm>
          <a:custGeom>
            <a:avLst/>
            <a:gdLst>
              <a:gd name="connsiteX0" fmla="*/ 632455 w 831396"/>
              <a:gd name="connsiteY0" fmla="*/ 62355 h 831396"/>
              <a:gd name="connsiteX1" fmla="*/ 483992 w 831396"/>
              <a:gd name="connsiteY1" fmla="*/ 350374 h 831396"/>
              <a:gd name="connsiteX2" fmla="*/ 350374 w 831396"/>
              <a:gd name="connsiteY2" fmla="*/ 486961 h 831396"/>
              <a:gd name="connsiteX3" fmla="*/ 59385 w 831396"/>
              <a:gd name="connsiteY3" fmla="*/ 635425 h 831396"/>
              <a:gd name="connsiteX4" fmla="*/ 41570 w 831396"/>
              <a:gd name="connsiteY4" fmla="*/ 697779 h 831396"/>
              <a:gd name="connsiteX5" fmla="*/ 0 w 831396"/>
              <a:gd name="connsiteY5" fmla="*/ 831397 h 831396"/>
              <a:gd name="connsiteX6" fmla="*/ 522592 w 831396"/>
              <a:gd name="connsiteY6" fmla="*/ 573070 h 831396"/>
              <a:gd name="connsiteX7" fmla="*/ 576039 w 831396"/>
              <a:gd name="connsiteY7" fmla="*/ 519623 h 831396"/>
              <a:gd name="connsiteX8" fmla="*/ 831397 w 831396"/>
              <a:gd name="connsiteY8" fmla="*/ 0 h 831396"/>
              <a:gd name="connsiteX9" fmla="*/ 694810 w 831396"/>
              <a:gd name="connsiteY9" fmla="*/ 44539 h 831396"/>
              <a:gd name="connsiteX10" fmla="*/ 632455 w 831396"/>
              <a:gd name="connsiteY10" fmla="*/ 62355 h 83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31396">
                <a:moveTo>
                  <a:pt x="632455" y="62355"/>
                </a:moveTo>
                <a:cubicBezTo>
                  <a:pt x="602763" y="166279"/>
                  <a:pt x="552285" y="264265"/>
                  <a:pt x="483992" y="350374"/>
                </a:cubicBezTo>
                <a:cubicBezTo>
                  <a:pt x="445391" y="400852"/>
                  <a:pt x="397883" y="445391"/>
                  <a:pt x="350374" y="486961"/>
                </a:cubicBezTo>
                <a:cubicBezTo>
                  <a:pt x="264265" y="555254"/>
                  <a:pt x="166279" y="605732"/>
                  <a:pt x="59385" y="635425"/>
                </a:cubicBezTo>
                <a:lnTo>
                  <a:pt x="41570" y="697779"/>
                </a:lnTo>
                <a:lnTo>
                  <a:pt x="0" y="831397"/>
                </a:lnTo>
                <a:cubicBezTo>
                  <a:pt x="195972" y="798735"/>
                  <a:pt x="377098" y="709657"/>
                  <a:pt x="522592" y="573070"/>
                </a:cubicBezTo>
                <a:cubicBezTo>
                  <a:pt x="540408" y="555254"/>
                  <a:pt x="558224" y="537439"/>
                  <a:pt x="576039" y="519623"/>
                </a:cubicBezTo>
                <a:cubicBezTo>
                  <a:pt x="709657" y="374128"/>
                  <a:pt x="798735" y="193003"/>
                  <a:pt x="831397" y="0"/>
                </a:cubicBezTo>
                <a:lnTo>
                  <a:pt x="694810" y="44539"/>
                </a:lnTo>
                <a:lnTo>
                  <a:pt x="632455" y="623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8" name="Free-form: Shape 7">
            <a:extLst>
              <a:ext uri="{FF2B5EF4-FFF2-40B4-BE49-F238E27FC236}">
                <a16:creationId xmlns:a16="http://schemas.microsoft.com/office/drawing/2014/main" id="{4AB3B858-C807-9BC2-5A80-063978E1CC86}"/>
              </a:ext>
            </a:extLst>
          </p:cNvPr>
          <p:cNvSpPr/>
          <p:nvPr/>
        </p:nvSpPr>
        <p:spPr>
          <a:xfrm>
            <a:off x="2980263" y="2354316"/>
            <a:ext cx="1257903" cy="1315026"/>
          </a:xfrm>
          <a:custGeom>
            <a:avLst/>
            <a:gdLst>
              <a:gd name="connsiteX0" fmla="*/ 62355 w 828427"/>
              <a:gd name="connsiteY0" fmla="*/ 195972 h 828427"/>
              <a:gd name="connsiteX1" fmla="*/ 347405 w 828427"/>
              <a:gd name="connsiteY1" fmla="*/ 344436 h 828427"/>
              <a:gd name="connsiteX2" fmla="*/ 483992 w 828427"/>
              <a:gd name="connsiteY2" fmla="*/ 481022 h 828427"/>
              <a:gd name="connsiteX3" fmla="*/ 632455 w 828427"/>
              <a:gd name="connsiteY3" fmla="*/ 769042 h 828427"/>
              <a:gd name="connsiteX4" fmla="*/ 694810 w 828427"/>
              <a:gd name="connsiteY4" fmla="*/ 786858 h 828427"/>
              <a:gd name="connsiteX5" fmla="*/ 828428 w 828427"/>
              <a:gd name="connsiteY5" fmla="*/ 828428 h 828427"/>
              <a:gd name="connsiteX6" fmla="*/ 573070 w 828427"/>
              <a:gd name="connsiteY6" fmla="*/ 308804 h 828427"/>
              <a:gd name="connsiteX7" fmla="*/ 519623 w 828427"/>
              <a:gd name="connsiteY7" fmla="*/ 255358 h 828427"/>
              <a:gd name="connsiteX8" fmla="*/ 0 w 828427"/>
              <a:gd name="connsiteY8" fmla="*/ 0 h 828427"/>
              <a:gd name="connsiteX9" fmla="*/ 41570 w 828427"/>
              <a:gd name="connsiteY9" fmla="*/ 133617 h 828427"/>
              <a:gd name="connsiteX10" fmla="*/ 62355 w 828427"/>
              <a:gd name="connsiteY10" fmla="*/ 195972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62355" y="195972"/>
                </a:moveTo>
                <a:cubicBezTo>
                  <a:pt x="166279" y="225665"/>
                  <a:pt x="264265" y="276142"/>
                  <a:pt x="347405" y="344436"/>
                </a:cubicBezTo>
                <a:cubicBezTo>
                  <a:pt x="397883" y="383036"/>
                  <a:pt x="442422" y="430545"/>
                  <a:pt x="483992" y="481022"/>
                </a:cubicBezTo>
                <a:cubicBezTo>
                  <a:pt x="552285" y="567131"/>
                  <a:pt x="602763" y="662148"/>
                  <a:pt x="632455" y="769042"/>
                </a:cubicBezTo>
                <a:lnTo>
                  <a:pt x="694810" y="786858"/>
                </a:lnTo>
                <a:lnTo>
                  <a:pt x="828428" y="828428"/>
                </a:lnTo>
                <a:cubicBezTo>
                  <a:pt x="795766" y="635425"/>
                  <a:pt x="706687" y="454299"/>
                  <a:pt x="573070" y="308804"/>
                </a:cubicBezTo>
                <a:cubicBezTo>
                  <a:pt x="555254" y="290989"/>
                  <a:pt x="537439" y="273173"/>
                  <a:pt x="519623" y="255358"/>
                </a:cubicBezTo>
                <a:cubicBezTo>
                  <a:pt x="374128" y="121740"/>
                  <a:pt x="195972" y="32662"/>
                  <a:pt x="0" y="0"/>
                </a:cubicBezTo>
                <a:lnTo>
                  <a:pt x="41570" y="133617"/>
                </a:lnTo>
                <a:lnTo>
                  <a:pt x="62355" y="195972"/>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9" name="Free-form: Shape 8">
            <a:extLst>
              <a:ext uri="{FF2B5EF4-FFF2-40B4-BE49-F238E27FC236}">
                <a16:creationId xmlns:a16="http://schemas.microsoft.com/office/drawing/2014/main" id="{215C4251-C8A7-58AB-123D-0AD931298137}"/>
              </a:ext>
            </a:extLst>
          </p:cNvPr>
          <p:cNvSpPr/>
          <p:nvPr/>
        </p:nvSpPr>
        <p:spPr>
          <a:xfrm>
            <a:off x="1084974" y="2328319"/>
            <a:ext cx="1262411" cy="1310313"/>
          </a:xfrm>
          <a:custGeom>
            <a:avLst/>
            <a:gdLst>
              <a:gd name="connsiteX0" fmla="*/ 198941 w 831396"/>
              <a:gd name="connsiteY0" fmla="*/ 763103 h 825458"/>
              <a:gd name="connsiteX1" fmla="*/ 347405 w 831396"/>
              <a:gd name="connsiteY1" fmla="*/ 475084 h 825458"/>
              <a:gd name="connsiteX2" fmla="*/ 483992 w 831396"/>
              <a:gd name="connsiteY2" fmla="*/ 338497 h 825458"/>
              <a:gd name="connsiteX3" fmla="*/ 769042 w 831396"/>
              <a:gd name="connsiteY3" fmla="*/ 193003 h 825458"/>
              <a:gd name="connsiteX4" fmla="*/ 789827 w 831396"/>
              <a:gd name="connsiteY4" fmla="*/ 133617 h 825458"/>
              <a:gd name="connsiteX5" fmla="*/ 831397 w 831396"/>
              <a:gd name="connsiteY5" fmla="*/ 0 h 825458"/>
              <a:gd name="connsiteX6" fmla="*/ 311774 w 831396"/>
              <a:gd name="connsiteY6" fmla="*/ 252388 h 825458"/>
              <a:gd name="connsiteX7" fmla="*/ 258327 w 831396"/>
              <a:gd name="connsiteY7" fmla="*/ 305835 h 825458"/>
              <a:gd name="connsiteX8" fmla="*/ 0 w 831396"/>
              <a:gd name="connsiteY8" fmla="*/ 825458 h 825458"/>
              <a:gd name="connsiteX9" fmla="*/ 133617 w 831396"/>
              <a:gd name="connsiteY9" fmla="*/ 783888 h 825458"/>
              <a:gd name="connsiteX10" fmla="*/ 198941 w 831396"/>
              <a:gd name="connsiteY10" fmla="*/ 763103 h 8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25458">
                <a:moveTo>
                  <a:pt x="198941" y="763103"/>
                </a:moveTo>
                <a:cubicBezTo>
                  <a:pt x="228634" y="659179"/>
                  <a:pt x="279112" y="561193"/>
                  <a:pt x="347405" y="475084"/>
                </a:cubicBezTo>
                <a:cubicBezTo>
                  <a:pt x="386006" y="424606"/>
                  <a:pt x="433514" y="380067"/>
                  <a:pt x="483992" y="338497"/>
                </a:cubicBezTo>
                <a:cubicBezTo>
                  <a:pt x="570101" y="270204"/>
                  <a:pt x="665117" y="222696"/>
                  <a:pt x="769042" y="193003"/>
                </a:cubicBezTo>
                <a:lnTo>
                  <a:pt x="789827" y="133617"/>
                </a:lnTo>
                <a:lnTo>
                  <a:pt x="831397" y="0"/>
                </a:lnTo>
                <a:cubicBezTo>
                  <a:pt x="638394" y="32662"/>
                  <a:pt x="457268" y="118771"/>
                  <a:pt x="311774" y="252388"/>
                </a:cubicBezTo>
                <a:cubicBezTo>
                  <a:pt x="293958" y="270204"/>
                  <a:pt x="276143" y="288020"/>
                  <a:pt x="258327" y="305835"/>
                </a:cubicBezTo>
                <a:cubicBezTo>
                  <a:pt x="124710" y="451330"/>
                  <a:pt x="32662" y="632455"/>
                  <a:pt x="0" y="825458"/>
                </a:cubicBezTo>
                <a:lnTo>
                  <a:pt x="133617" y="783888"/>
                </a:lnTo>
                <a:lnTo>
                  <a:pt x="198941" y="763103"/>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10" name="Free-form: Shape 9">
            <a:extLst>
              <a:ext uri="{FF2B5EF4-FFF2-40B4-BE49-F238E27FC236}">
                <a16:creationId xmlns:a16="http://schemas.microsoft.com/office/drawing/2014/main" id="{3DD39C4B-FA10-54B2-0BF6-73B54E34EA72}"/>
              </a:ext>
            </a:extLst>
          </p:cNvPr>
          <p:cNvSpPr/>
          <p:nvPr/>
        </p:nvSpPr>
        <p:spPr>
          <a:xfrm>
            <a:off x="1089482" y="4095789"/>
            <a:ext cx="1257903" cy="1315026"/>
          </a:xfrm>
          <a:custGeom>
            <a:avLst/>
            <a:gdLst>
              <a:gd name="connsiteX0" fmla="*/ 766073 w 828427"/>
              <a:gd name="connsiteY0" fmla="*/ 632455 h 828427"/>
              <a:gd name="connsiteX1" fmla="*/ 478053 w 828427"/>
              <a:gd name="connsiteY1" fmla="*/ 483992 h 828427"/>
              <a:gd name="connsiteX2" fmla="*/ 344436 w 828427"/>
              <a:gd name="connsiteY2" fmla="*/ 350374 h 828427"/>
              <a:gd name="connsiteX3" fmla="*/ 195972 w 828427"/>
              <a:gd name="connsiteY3" fmla="*/ 62355 h 828427"/>
              <a:gd name="connsiteX4" fmla="*/ 133617 w 828427"/>
              <a:gd name="connsiteY4" fmla="*/ 41570 h 828427"/>
              <a:gd name="connsiteX5" fmla="*/ 0 w 828427"/>
              <a:gd name="connsiteY5" fmla="*/ 0 h 828427"/>
              <a:gd name="connsiteX6" fmla="*/ 255358 w 828427"/>
              <a:gd name="connsiteY6" fmla="*/ 519623 h 828427"/>
              <a:gd name="connsiteX7" fmla="*/ 308804 w 828427"/>
              <a:gd name="connsiteY7" fmla="*/ 573070 h 828427"/>
              <a:gd name="connsiteX8" fmla="*/ 828428 w 828427"/>
              <a:gd name="connsiteY8" fmla="*/ 828428 h 828427"/>
              <a:gd name="connsiteX9" fmla="*/ 783888 w 828427"/>
              <a:gd name="connsiteY9" fmla="*/ 694810 h 828427"/>
              <a:gd name="connsiteX10" fmla="*/ 766073 w 828427"/>
              <a:gd name="connsiteY10" fmla="*/ 632455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766073" y="632455"/>
                </a:moveTo>
                <a:cubicBezTo>
                  <a:pt x="662148" y="602763"/>
                  <a:pt x="564162" y="552285"/>
                  <a:pt x="478053" y="483992"/>
                </a:cubicBezTo>
                <a:cubicBezTo>
                  <a:pt x="427575" y="445391"/>
                  <a:pt x="383036" y="397883"/>
                  <a:pt x="344436" y="350374"/>
                </a:cubicBezTo>
                <a:cubicBezTo>
                  <a:pt x="276142" y="264265"/>
                  <a:pt x="225665" y="166279"/>
                  <a:pt x="195972" y="62355"/>
                </a:cubicBezTo>
                <a:lnTo>
                  <a:pt x="133617" y="41570"/>
                </a:lnTo>
                <a:lnTo>
                  <a:pt x="0" y="0"/>
                </a:lnTo>
                <a:cubicBezTo>
                  <a:pt x="32662" y="195972"/>
                  <a:pt x="121740" y="377098"/>
                  <a:pt x="255358" y="519623"/>
                </a:cubicBezTo>
                <a:cubicBezTo>
                  <a:pt x="273173" y="537439"/>
                  <a:pt x="290989" y="555254"/>
                  <a:pt x="308804" y="573070"/>
                </a:cubicBezTo>
                <a:cubicBezTo>
                  <a:pt x="454299" y="706687"/>
                  <a:pt x="635425" y="795766"/>
                  <a:pt x="828428" y="828428"/>
                </a:cubicBezTo>
                <a:lnTo>
                  <a:pt x="783888" y="694810"/>
                </a:lnTo>
                <a:lnTo>
                  <a:pt x="766073" y="6324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 name="Text Placeholder 1">
            <a:extLst>
              <a:ext uri="{FF2B5EF4-FFF2-40B4-BE49-F238E27FC236}">
                <a16:creationId xmlns:a16="http://schemas.microsoft.com/office/drawing/2014/main" id="{92B82C29-1016-49F2-96C0-52DFB6FF5721}"/>
              </a:ext>
            </a:extLst>
          </p:cNvPr>
          <p:cNvSpPr txBox="1">
            <a:spLocks/>
          </p:cNvSpPr>
          <p:nvPr/>
        </p:nvSpPr>
        <p:spPr>
          <a:xfrm>
            <a:off x="4495571" y="2362961"/>
            <a:ext cx="5543551" cy="1310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4800" b="1" dirty="0">
                <a:latin typeface="CORE SANS WHH COPY N" panose="020B0503030302020204" pitchFamily="34" charset="0"/>
              </a:rPr>
              <a:t>2. It's not just about food either.</a:t>
            </a:r>
          </a:p>
        </p:txBody>
      </p:sp>
    </p:spTree>
    <p:extLst>
      <p:ext uri="{BB962C8B-B14F-4D97-AF65-F5344CB8AC3E}">
        <p14:creationId xmlns:p14="http://schemas.microsoft.com/office/powerpoint/2010/main" val="273481586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E7E5AE5-67D4-3117-242E-5A01549AA44B}"/>
              </a:ext>
            </a:extLst>
          </p:cNvPr>
          <p:cNvSpPr/>
          <p:nvPr/>
        </p:nvSpPr>
        <p:spPr>
          <a:xfrm>
            <a:off x="828725" y="1469022"/>
            <a:ext cx="10175476" cy="4823926"/>
          </a:xfrm>
          <a:prstGeom prst="round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1"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panose="020B0604020202020204"/>
              <a:ea typeface="+mn-ea"/>
              <a:cs typeface="Arial"/>
            </a:endParaRPr>
          </a:p>
        </p:txBody>
      </p:sp>
      <p:sp useBgFill="1">
        <p:nvSpPr>
          <p:cNvPr id="6" name="Free-form: Shape 5">
            <a:extLst>
              <a:ext uri="{FF2B5EF4-FFF2-40B4-BE49-F238E27FC236}">
                <a16:creationId xmlns:a16="http://schemas.microsoft.com/office/drawing/2014/main" id="{329520C3-7EBD-5709-9FEC-76B0CB2DB8B8}"/>
              </a:ext>
            </a:extLst>
          </p:cNvPr>
          <p:cNvSpPr/>
          <p:nvPr/>
        </p:nvSpPr>
        <p:spPr>
          <a:xfrm>
            <a:off x="1193729" y="2354316"/>
            <a:ext cx="2936838" cy="3133583"/>
          </a:xfrm>
          <a:custGeom>
            <a:avLst/>
            <a:gdLst>
              <a:gd name="connsiteX0" fmla="*/ 1128324 w 2253678"/>
              <a:gd name="connsiteY0" fmla="*/ 1306481 h 2253678"/>
              <a:gd name="connsiteX1" fmla="*/ 950168 w 2253678"/>
              <a:gd name="connsiteY1" fmla="*/ 1128324 h 2253678"/>
              <a:gd name="connsiteX2" fmla="*/ 1128324 w 2253678"/>
              <a:gd name="connsiteY2" fmla="*/ 950168 h 2253678"/>
              <a:gd name="connsiteX3" fmla="*/ 1306481 w 2253678"/>
              <a:gd name="connsiteY3" fmla="*/ 1128324 h 2253678"/>
              <a:gd name="connsiteX4" fmla="*/ 1128324 w 2253678"/>
              <a:gd name="connsiteY4" fmla="*/ 1306481 h 2253678"/>
              <a:gd name="connsiteX5" fmla="*/ 2137877 w 2253678"/>
              <a:gd name="connsiteY5" fmla="*/ 1089724 h 2253678"/>
              <a:gd name="connsiteX6" fmla="*/ 1953782 w 2253678"/>
              <a:gd name="connsiteY6" fmla="*/ 1033307 h 2253678"/>
              <a:gd name="connsiteX7" fmla="*/ 1502453 w 2253678"/>
              <a:gd name="connsiteY7" fmla="*/ 890782 h 2253678"/>
              <a:gd name="connsiteX8" fmla="*/ 1647947 w 2253678"/>
              <a:gd name="connsiteY8" fmla="*/ 608701 h 2253678"/>
              <a:gd name="connsiteX9" fmla="*/ 1368835 w 2253678"/>
              <a:gd name="connsiteY9" fmla="*/ 754196 h 2253678"/>
              <a:gd name="connsiteX10" fmla="*/ 1223341 w 2253678"/>
              <a:gd name="connsiteY10" fmla="*/ 299897 h 2253678"/>
              <a:gd name="connsiteX11" fmla="*/ 1163955 w 2253678"/>
              <a:gd name="connsiteY11" fmla="*/ 115802 h 2253678"/>
              <a:gd name="connsiteX12" fmla="*/ 1128324 w 2253678"/>
              <a:gd name="connsiteY12" fmla="*/ 0 h 2253678"/>
              <a:gd name="connsiteX13" fmla="*/ 1089724 w 2253678"/>
              <a:gd name="connsiteY13" fmla="*/ 118771 h 2253678"/>
              <a:gd name="connsiteX14" fmla="*/ 1033307 w 2253678"/>
              <a:gd name="connsiteY14" fmla="*/ 302866 h 2253678"/>
              <a:gd name="connsiteX15" fmla="*/ 893751 w 2253678"/>
              <a:gd name="connsiteY15" fmla="*/ 754196 h 2253678"/>
              <a:gd name="connsiteX16" fmla="*/ 611670 w 2253678"/>
              <a:gd name="connsiteY16" fmla="*/ 608701 h 2253678"/>
              <a:gd name="connsiteX17" fmla="*/ 757165 w 2253678"/>
              <a:gd name="connsiteY17" fmla="*/ 887813 h 2253678"/>
              <a:gd name="connsiteX18" fmla="*/ 305835 w 2253678"/>
              <a:gd name="connsiteY18" fmla="*/ 1030338 h 2253678"/>
              <a:gd name="connsiteX19" fmla="*/ 118771 w 2253678"/>
              <a:gd name="connsiteY19" fmla="*/ 1086754 h 2253678"/>
              <a:gd name="connsiteX20" fmla="*/ 0 w 2253678"/>
              <a:gd name="connsiteY20" fmla="*/ 1125355 h 2253678"/>
              <a:gd name="connsiteX21" fmla="*/ 118771 w 2253678"/>
              <a:gd name="connsiteY21" fmla="*/ 1163955 h 2253678"/>
              <a:gd name="connsiteX22" fmla="*/ 299897 w 2253678"/>
              <a:gd name="connsiteY22" fmla="*/ 1223341 h 2253678"/>
              <a:gd name="connsiteX23" fmla="*/ 754196 w 2253678"/>
              <a:gd name="connsiteY23" fmla="*/ 1365866 h 2253678"/>
              <a:gd name="connsiteX24" fmla="*/ 608701 w 2253678"/>
              <a:gd name="connsiteY24" fmla="*/ 1644978 h 2253678"/>
              <a:gd name="connsiteX25" fmla="*/ 887813 w 2253678"/>
              <a:gd name="connsiteY25" fmla="*/ 1499483 h 2253678"/>
              <a:gd name="connsiteX26" fmla="*/ 1030338 w 2253678"/>
              <a:gd name="connsiteY26" fmla="*/ 1950813 h 2253678"/>
              <a:gd name="connsiteX27" fmla="*/ 1086754 w 2253678"/>
              <a:gd name="connsiteY27" fmla="*/ 2134908 h 2253678"/>
              <a:gd name="connsiteX28" fmla="*/ 1125355 w 2253678"/>
              <a:gd name="connsiteY28" fmla="*/ 2253679 h 2253678"/>
              <a:gd name="connsiteX29" fmla="*/ 1163955 w 2253678"/>
              <a:gd name="connsiteY29" fmla="*/ 2134908 h 2253678"/>
              <a:gd name="connsiteX30" fmla="*/ 1223341 w 2253678"/>
              <a:gd name="connsiteY30" fmla="*/ 1950813 h 2253678"/>
              <a:gd name="connsiteX31" fmla="*/ 1368835 w 2253678"/>
              <a:gd name="connsiteY31" fmla="*/ 1496514 h 2253678"/>
              <a:gd name="connsiteX32" fmla="*/ 1647947 w 2253678"/>
              <a:gd name="connsiteY32" fmla="*/ 1642009 h 2253678"/>
              <a:gd name="connsiteX33" fmla="*/ 1499483 w 2253678"/>
              <a:gd name="connsiteY33" fmla="*/ 1362897 h 2253678"/>
              <a:gd name="connsiteX34" fmla="*/ 1950813 w 2253678"/>
              <a:gd name="connsiteY34" fmla="*/ 1220372 h 2253678"/>
              <a:gd name="connsiteX35" fmla="*/ 2134908 w 2253678"/>
              <a:gd name="connsiteY35" fmla="*/ 1160986 h 2253678"/>
              <a:gd name="connsiteX36" fmla="*/ 2253679 w 2253678"/>
              <a:gd name="connsiteY36" fmla="*/ 1122386 h 2253678"/>
              <a:gd name="connsiteX37" fmla="*/ 2137877 w 2253678"/>
              <a:gd name="connsiteY37" fmla="*/ 1089724 h 225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53678" h="2253678">
                <a:moveTo>
                  <a:pt x="1128324" y="1306481"/>
                </a:moveTo>
                <a:cubicBezTo>
                  <a:pt x="1030338" y="1306481"/>
                  <a:pt x="950168" y="1226310"/>
                  <a:pt x="950168" y="1128324"/>
                </a:cubicBezTo>
                <a:cubicBezTo>
                  <a:pt x="950168" y="1030338"/>
                  <a:pt x="1030338" y="950168"/>
                  <a:pt x="1128324" y="950168"/>
                </a:cubicBezTo>
                <a:cubicBezTo>
                  <a:pt x="1226310" y="950168"/>
                  <a:pt x="1306481" y="1030338"/>
                  <a:pt x="1306481" y="1128324"/>
                </a:cubicBezTo>
                <a:cubicBezTo>
                  <a:pt x="1306481" y="1226310"/>
                  <a:pt x="1226310" y="1306481"/>
                  <a:pt x="1128324" y="1306481"/>
                </a:cubicBezTo>
                <a:close/>
                <a:moveTo>
                  <a:pt x="2137877" y="1089724"/>
                </a:moveTo>
                <a:lnTo>
                  <a:pt x="1953782" y="1033307"/>
                </a:lnTo>
                <a:lnTo>
                  <a:pt x="1502453" y="890782"/>
                </a:lnTo>
                <a:lnTo>
                  <a:pt x="1647947" y="608701"/>
                </a:lnTo>
                <a:lnTo>
                  <a:pt x="1368835" y="754196"/>
                </a:lnTo>
                <a:lnTo>
                  <a:pt x="1223341" y="299897"/>
                </a:lnTo>
                <a:lnTo>
                  <a:pt x="1163955" y="115802"/>
                </a:lnTo>
                <a:lnTo>
                  <a:pt x="1128324" y="0"/>
                </a:lnTo>
                <a:lnTo>
                  <a:pt x="1089724" y="118771"/>
                </a:lnTo>
                <a:lnTo>
                  <a:pt x="1033307" y="302866"/>
                </a:lnTo>
                <a:lnTo>
                  <a:pt x="893751" y="754196"/>
                </a:lnTo>
                <a:lnTo>
                  <a:pt x="611670" y="608701"/>
                </a:lnTo>
                <a:lnTo>
                  <a:pt x="757165" y="887813"/>
                </a:lnTo>
                <a:lnTo>
                  <a:pt x="305835" y="1030338"/>
                </a:lnTo>
                <a:lnTo>
                  <a:pt x="118771" y="1086754"/>
                </a:lnTo>
                <a:lnTo>
                  <a:pt x="0" y="1125355"/>
                </a:lnTo>
                <a:lnTo>
                  <a:pt x="118771" y="1163955"/>
                </a:lnTo>
                <a:lnTo>
                  <a:pt x="299897" y="1223341"/>
                </a:lnTo>
                <a:lnTo>
                  <a:pt x="754196" y="1365866"/>
                </a:lnTo>
                <a:lnTo>
                  <a:pt x="608701" y="1644978"/>
                </a:lnTo>
                <a:lnTo>
                  <a:pt x="887813" y="1499483"/>
                </a:lnTo>
                <a:lnTo>
                  <a:pt x="1030338" y="1950813"/>
                </a:lnTo>
                <a:lnTo>
                  <a:pt x="1086754" y="2134908"/>
                </a:lnTo>
                <a:lnTo>
                  <a:pt x="1125355" y="2253679"/>
                </a:lnTo>
                <a:lnTo>
                  <a:pt x="1163955" y="2134908"/>
                </a:lnTo>
                <a:lnTo>
                  <a:pt x="1223341" y="1950813"/>
                </a:lnTo>
                <a:lnTo>
                  <a:pt x="1368835" y="1496514"/>
                </a:lnTo>
                <a:lnTo>
                  <a:pt x="1647947" y="1642009"/>
                </a:lnTo>
                <a:lnTo>
                  <a:pt x="1499483" y="1362897"/>
                </a:lnTo>
                <a:lnTo>
                  <a:pt x="1950813" y="1220372"/>
                </a:lnTo>
                <a:lnTo>
                  <a:pt x="2134908" y="1160986"/>
                </a:lnTo>
                <a:lnTo>
                  <a:pt x="2253679" y="1122386"/>
                </a:lnTo>
                <a:lnTo>
                  <a:pt x="2137877" y="1089724"/>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7" name="Free-form: Shape 6">
            <a:extLst>
              <a:ext uri="{FF2B5EF4-FFF2-40B4-BE49-F238E27FC236}">
                <a16:creationId xmlns:a16="http://schemas.microsoft.com/office/drawing/2014/main" id="{4B59C0FF-F703-EB0C-28FE-BB9E6DE6F91C}"/>
              </a:ext>
            </a:extLst>
          </p:cNvPr>
          <p:cNvSpPr/>
          <p:nvPr/>
        </p:nvSpPr>
        <p:spPr>
          <a:xfrm>
            <a:off x="2980263" y="4091077"/>
            <a:ext cx="1262411" cy="1319738"/>
          </a:xfrm>
          <a:custGeom>
            <a:avLst/>
            <a:gdLst>
              <a:gd name="connsiteX0" fmla="*/ 632455 w 831396"/>
              <a:gd name="connsiteY0" fmla="*/ 62355 h 831396"/>
              <a:gd name="connsiteX1" fmla="*/ 483992 w 831396"/>
              <a:gd name="connsiteY1" fmla="*/ 350374 h 831396"/>
              <a:gd name="connsiteX2" fmla="*/ 350374 w 831396"/>
              <a:gd name="connsiteY2" fmla="*/ 486961 h 831396"/>
              <a:gd name="connsiteX3" fmla="*/ 59385 w 831396"/>
              <a:gd name="connsiteY3" fmla="*/ 635425 h 831396"/>
              <a:gd name="connsiteX4" fmla="*/ 41570 w 831396"/>
              <a:gd name="connsiteY4" fmla="*/ 697779 h 831396"/>
              <a:gd name="connsiteX5" fmla="*/ 0 w 831396"/>
              <a:gd name="connsiteY5" fmla="*/ 831397 h 831396"/>
              <a:gd name="connsiteX6" fmla="*/ 522592 w 831396"/>
              <a:gd name="connsiteY6" fmla="*/ 573070 h 831396"/>
              <a:gd name="connsiteX7" fmla="*/ 576039 w 831396"/>
              <a:gd name="connsiteY7" fmla="*/ 519623 h 831396"/>
              <a:gd name="connsiteX8" fmla="*/ 831397 w 831396"/>
              <a:gd name="connsiteY8" fmla="*/ 0 h 831396"/>
              <a:gd name="connsiteX9" fmla="*/ 694810 w 831396"/>
              <a:gd name="connsiteY9" fmla="*/ 44539 h 831396"/>
              <a:gd name="connsiteX10" fmla="*/ 632455 w 831396"/>
              <a:gd name="connsiteY10" fmla="*/ 62355 h 83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31396">
                <a:moveTo>
                  <a:pt x="632455" y="62355"/>
                </a:moveTo>
                <a:cubicBezTo>
                  <a:pt x="602763" y="166279"/>
                  <a:pt x="552285" y="264265"/>
                  <a:pt x="483992" y="350374"/>
                </a:cubicBezTo>
                <a:cubicBezTo>
                  <a:pt x="445391" y="400852"/>
                  <a:pt x="397883" y="445391"/>
                  <a:pt x="350374" y="486961"/>
                </a:cubicBezTo>
                <a:cubicBezTo>
                  <a:pt x="264265" y="555254"/>
                  <a:pt x="166279" y="605732"/>
                  <a:pt x="59385" y="635425"/>
                </a:cubicBezTo>
                <a:lnTo>
                  <a:pt x="41570" y="697779"/>
                </a:lnTo>
                <a:lnTo>
                  <a:pt x="0" y="831397"/>
                </a:lnTo>
                <a:cubicBezTo>
                  <a:pt x="195972" y="798735"/>
                  <a:pt x="377098" y="709657"/>
                  <a:pt x="522592" y="573070"/>
                </a:cubicBezTo>
                <a:cubicBezTo>
                  <a:pt x="540408" y="555254"/>
                  <a:pt x="558224" y="537439"/>
                  <a:pt x="576039" y="519623"/>
                </a:cubicBezTo>
                <a:cubicBezTo>
                  <a:pt x="709657" y="374128"/>
                  <a:pt x="798735" y="193003"/>
                  <a:pt x="831397" y="0"/>
                </a:cubicBezTo>
                <a:lnTo>
                  <a:pt x="694810" y="44539"/>
                </a:lnTo>
                <a:lnTo>
                  <a:pt x="632455" y="623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8" name="Free-form: Shape 7">
            <a:extLst>
              <a:ext uri="{FF2B5EF4-FFF2-40B4-BE49-F238E27FC236}">
                <a16:creationId xmlns:a16="http://schemas.microsoft.com/office/drawing/2014/main" id="{4AB3B858-C807-9BC2-5A80-063978E1CC86}"/>
              </a:ext>
            </a:extLst>
          </p:cNvPr>
          <p:cNvSpPr/>
          <p:nvPr/>
        </p:nvSpPr>
        <p:spPr>
          <a:xfrm>
            <a:off x="2980263" y="2354316"/>
            <a:ext cx="1257903" cy="1315026"/>
          </a:xfrm>
          <a:custGeom>
            <a:avLst/>
            <a:gdLst>
              <a:gd name="connsiteX0" fmla="*/ 62355 w 828427"/>
              <a:gd name="connsiteY0" fmla="*/ 195972 h 828427"/>
              <a:gd name="connsiteX1" fmla="*/ 347405 w 828427"/>
              <a:gd name="connsiteY1" fmla="*/ 344436 h 828427"/>
              <a:gd name="connsiteX2" fmla="*/ 483992 w 828427"/>
              <a:gd name="connsiteY2" fmla="*/ 481022 h 828427"/>
              <a:gd name="connsiteX3" fmla="*/ 632455 w 828427"/>
              <a:gd name="connsiteY3" fmla="*/ 769042 h 828427"/>
              <a:gd name="connsiteX4" fmla="*/ 694810 w 828427"/>
              <a:gd name="connsiteY4" fmla="*/ 786858 h 828427"/>
              <a:gd name="connsiteX5" fmla="*/ 828428 w 828427"/>
              <a:gd name="connsiteY5" fmla="*/ 828428 h 828427"/>
              <a:gd name="connsiteX6" fmla="*/ 573070 w 828427"/>
              <a:gd name="connsiteY6" fmla="*/ 308804 h 828427"/>
              <a:gd name="connsiteX7" fmla="*/ 519623 w 828427"/>
              <a:gd name="connsiteY7" fmla="*/ 255358 h 828427"/>
              <a:gd name="connsiteX8" fmla="*/ 0 w 828427"/>
              <a:gd name="connsiteY8" fmla="*/ 0 h 828427"/>
              <a:gd name="connsiteX9" fmla="*/ 41570 w 828427"/>
              <a:gd name="connsiteY9" fmla="*/ 133617 h 828427"/>
              <a:gd name="connsiteX10" fmla="*/ 62355 w 828427"/>
              <a:gd name="connsiteY10" fmla="*/ 195972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62355" y="195972"/>
                </a:moveTo>
                <a:cubicBezTo>
                  <a:pt x="166279" y="225665"/>
                  <a:pt x="264265" y="276142"/>
                  <a:pt x="347405" y="344436"/>
                </a:cubicBezTo>
                <a:cubicBezTo>
                  <a:pt x="397883" y="383036"/>
                  <a:pt x="442422" y="430545"/>
                  <a:pt x="483992" y="481022"/>
                </a:cubicBezTo>
                <a:cubicBezTo>
                  <a:pt x="552285" y="567131"/>
                  <a:pt x="602763" y="662148"/>
                  <a:pt x="632455" y="769042"/>
                </a:cubicBezTo>
                <a:lnTo>
                  <a:pt x="694810" y="786858"/>
                </a:lnTo>
                <a:lnTo>
                  <a:pt x="828428" y="828428"/>
                </a:lnTo>
                <a:cubicBezTo>
                  <a:pt x="795766" y="635425"/>
                  <a:pt x="706687" y="454299"/>
                  <a:pt x="573070" y="308804"/>
                </a:cubicBezTo>
                <a:cubicBezTo>
                  <a:pt x="555254" y="290989"/>
                  <a:pt x="537439" y="273173"/>
                  <a:pt x="519623" y="255358"/>
                </a:cubicBezTo>
                <a:cubicBezTo>
                  <a:pt x="374128" y="121740"/>
                  <a:pt x="195972" y="32662"/>
                  <a:pt x="0" y="0"/>
                </a:cubicBezTo>
                <a:lnTo>
                  <a:pt x="41570" y="133617"/>
                </a:lnTo>
                <a:lnTo>
                  <a:pt x="62355" y="195972"/>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9" name="Free-form: Shape 8">
            <a:extLst>
              <a:ext uri="{FF2B5EF4-FFF2-40B4-BE49-F238E27FC236}">
                <a16:creationId xmlns:a16="http://schemas.microsoft.com/office/drawing/2014/main" id="{215C4251-C8A7-58AB-123D-0AD931298137}"/>
              </a:ext>
            </a:extLst>
          </p:cNvPr>
          <p:cNvSpPr/>
          <p:nvPr/>
        </p:nvSpPr>
        <p:spPr>
          <a:xfrm>
            <a:off x="1084974" y="2328319"/>
            <a:ext cx="1262411" cy="1310313"/>
          </a:xfrm>
          <a:custGeom>
            <a:avLst/>
            <a:gdLst>
              <a:gd name="connsiteX0" fmla="*/ 198941 w 831396"/>
              <a:gd name="connsiteY0" fmla="*/ 763103 h 825458"/>
              <a:gd name="connsiteX1" fmla="*/ 347405 w 831396"/>
              <a:gd name="connsiteY1" fmla="*/ 475084 h 825458"/>
              <a:gd name="connsiteX2" fmla="*/ 483992 w 831396"/>
              <a:gd name="connsiteY2" fmla="*/ 338497 h 825458"/>
              <a:gd name="connsiteX3" fmla="*/ 769042 w 831396"/>
              <a:gd name="connsiteY3" fmla="*/ 193003 h 825458"/>
              <a:gd name="connsiteX4" fmla="*/ 789827 w 831396"/>
              <a:gd name="connsiteY4" fmla="*/ 133617 h 825458"/>
              <a:gd name="connsiteX5" fmla="*/ 831397 w 831396"/>
              <a:gd name="connsiteY5" fmla="*/ 0 h 825458"/>
              <a:gd name="connsiteX6" fmla="*/ 311774 w 831396"/>
              <a:gd name="connsiteY6" fmla="*/ 252388 h 825458"/>
              <a:gd name="connsiteX7" fmla="*/ 258327 w 831396"/>
              <a:gd name="connsiteY7" fmla="*/ 305835 h 825458"/>
              <a:gd name="connsiteX8" fmla="*/ 0 w 831396"/>
              <a:gd name="connsiteY8" fmla="*/ 825458 h 825458"/>
              <a:gd name="connsiteX9" fmla="*/ 133617 w 831396"/>
              <a:gd name="connsiteY9" fmla="*/ 783888 h 825458"/>
              <a:gd name="connsiteX10" fmla="*/ 198941 w 831396"/>
              <a:gd name="connsiteY10" fmla="*/ 763103 h 8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25458">
                <a:moveTo>
                  <a:pt x="198941" y="763103"/>
                </a:moveTo>
                <a:cubicBezTo>
                  <a:pt x="228634" y="659179"/>
                  <a:pt x="279112" y="561193"/>
                  <a:pt x="347405" y="475084"/>
                </a:cubicBezTo>
                <a:cubicBezTo>
                  <a:pt x="386006" y="424606"/>
                  <a:pt x="433514" y="380067"/>
                  <a:pt x="483992" y="338497"/>
                </a:cubicBezTo>
                <a:cubicBezTo>
                  <a:pt x="570101" y="270204"/>
                  <a:pt x="665117" y="222696"/>
                  <a:pt x="769042" y="193003"/>
                </a:cubicBezTo>
                <a:lnTo>
                  <a:pt x="789827" y="133617"/>
                </a:lnTo>
                <a:lnTo>
                  <a:pt x="831397" y="0"/>
                </a:lnTo>
                <a:cubicBezTo>
                  <a:pt x="638394" y="32662"/>
                  <a:pt x="457268" y="118771"/>
                  <a:pt x="311774" y="252388"/>
                </a:cubicBezTo>
                <a:cubicBezTo>
                  <a:pt x="293958" y="270204"/>
                  <a:pt x="276143" y="288020"/>
                  <a:pt x="258327" y="305835"/>
                </a:cubicBezTo>
                <a:cubicBezTo>
                  <a:pt x="124710" y="451330"/>
                  <a:pt x="32662" y="632455"/>
                  <a:pt x="0" y="825458"/>
                </a:cubicBezTo>
                <a:lnTo>
                  <a:pt x="133617" y="783888"/>
                </a:lnTo>
                <a:lnTo>
                  <a:pt x="198941" y="763103"/>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10" name="Free-form: Shape 9">
            <a:extLst>
              <a:ext uri="{FF2B5EF4-FFF2-40B4-BE49-F238E27FC236}">
                <a16:creationId xmlns:a16="http://schemas.microsoft.com/office/drawing/2014/main" id="{3DD39C4B-FA10-54B2-0BF6-73B54E34EA72}"/>
              </a:ext>
            </a:extLst>
          </p:cNvPr>
          <p:cNvSpPr/>
          <p:nvPr/>
        </p:nvSpPr>
        <p:spPr>
          <a:xfrm>
            <a:off x="1089482" y="4095789"/>
            <a:ext cx="1257903" cy="1315026"/>
          </a:xfrm>
          <a:custGeom>
            <a:avLst/>
            <a:gdLst>
              <a:gd name="connsiteX0" fmla="*/ 766073 w 828427"/>
              <a:gd name="connsiteY0" fmla="*/ 632455 h 828427"/>
              <a:gd name="connsiteX1" fmla="*/ 478053 w 828427"/>
              <a:gd name="connsiteY1" fmla="*/ 483992 h 828427"/>
              <a:gd name="connsiteX2" fmla="*/ 344436 w 828427"/>
              <a:gd name="connsiteY2" fmla="*/ 350374 h 828427"/>
              <a:gd name="connsiteX3" fmla="*/ 195972 w 828427"/>
              <a:gd name="connsiteY3" fmla="*/ 62355 h 828427"/>
              <a:gd name="connsiteX4" fmla="*/ 133617 w 828427"/>
              <a:gd name="connsiteY4" fmla="*/ 41570 h 828427"/>
              <a:gd name="connsiteX5" fmla="*/ 0 w 828427"/>
              <a:gd name="connsiteY5" fmla="*/ 0 h 828427"/>
              <a:gd name="connsiteX6" fmla="*/ 255358 w 828427"/>
              <a:gd name="connsiteY6" fmla="*/ 519623 h 828427"/>
              <a:gd name="connsiteX7" fmla="*/ 308804 w 828427"/>
              <a:gd name="connsiteY7" fmla="*/ 573070 h 828427"/>
              <a:gd name="connsiteX8" fmla="*/ 828428 w 828427"/>
              <a:gd name="connsiteY8" fmla="*/ 828428 h 828427"/>
              <a:gd name="connsiteX9" fmla="*/ 783888 w 828427"/>
              <a:gd name="connsiteY9" fmla="*/ 694810 h 828427"/>
              <a:gd name="connsiteX10" fmla="*/ 766073 w 828427"/>
              <a:gd name="connsiteY10" fmla="*/ 632455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766073" y="632455"/>
                </a:moveTo>
                <a:cubicBezTo>
                  <a:pt x="662148" y="602763"/>
                  <a:pt x="564162" y="552285"/>
                  <a:pt x="478053" y="483992"/>
                </a:cubicBezTo>
                <a:cubicBezTo>
                  <a:pt x="427575" y="445391"/>
                  <a:pt x="383036" y="397883"/>
                  <a:pt x="344436" y="350374"/>
                </a:cubicBezTo>
                <a:cubicBezTo>
                  <a:pt x="276142" y="264265"/>
                  <a:pt x="225665" y="166279"/>
                  <a:pt x="195972" y="62355"/>
                </a:cubicBezTo>
                <a:lnTo>
                  <a:pt x="133617" y="41570"/>
                </a:lnTo>
                <a:lnTo>
                  <a:pt x="0" y="0"/>
                </a:lnTo>
                <a:cubicBezTo>
                  <a:pt x="32662" y="195972"/>
                  <a:pt x="121740" y="377098"/>
                  <a:pt x="255358" y="519623"/>
                </a:cubicBezTo>
                <a:cubicBezTo>
                  <a:pt x="273173" y="537439"/>
                  <a:pt x="290989" y="555254"/>
                  <a:pt x="308804" y="573070"/>
                </a:cubicBezTo>
                <a:cubicBezTo>
                  <a:pt x="454299" y="706687"/>
                  <a:pt x="635425" y="795766"/>
                  <a:pt x="828428" y="828428"/>
                </a:cubicBezTo>
                <a:lnTo>
                  <a:pt x="783888" y="694810"/>
                </a:lnTo>
                <a:lnTo>
                  <a:pt x="766073" y="6324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 name="Text Placeholder 1">
            <a:extLst>
              <a:ext uri="{FF2B5EF4-FFF2-40B4-BE49-F238E27FC236}">
                <a16:creationId xmlns:a16="http://schemas.microsoft.com/office/drawing/2014/main" id="{92B82C29-1016-49F2-96C0-52DFB6FF5721}"/>
              </a:ext>
            </a:extLst>
          </p:cNvPr>
          <p:cNvSpPr txBox="1">
            <a:spLocks/>
          </p:cNvSpPr>
          <p:nvPr/>
        </p:nvSpPr>
        <p:spPr>
          <a:xfrm>
            <a:off x="4495571" y="2362961"/>
            <a:ext cx="5543551" cy="1310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4800" b="1" dirty="0">
                <a:latin typeface="CORE SANS WHH COPY N" panose="020B0503030302020204" pitchFamily="34" charset="0"/>
              </a:rPr>
              <a:t>3. Zero Stunting is possible.</a:t>
            </a:r>
          </a:p>
        </p:txBody>
      </p:sp>
    </p:spTree>
    <p:extLst>
      <p:ext uri="{BB962C8B-B14F-4D97-AF65-F5344CB8AC3E}">
        <p14:creationId xmlns:p14="http://schemas.microsoft.com/office/powerpoint/2010/main" val="98458891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E7E5AE5-67D4-3117-242E-5A01549AA44B}"/>
              </a:ext>
            </a:extLst>
          </p:cNvPr>
          <p:cNvSpPr/>
          <p:nvPr/>
        </p:nvSpPr>
        <p:spPr>
          <a:xfrm>
            <a:off x="828725" y="1469022"/>
            <a:ext cx="10175476" cy="4823926"/>
          </a:xfrm>
          <a:prstGeom prst="round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1"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panose="020B0604020202020204"/>
              <a:ea typeface="+mn-ea"/>
              <a:cs typeface="Arial"/>
            </a:endParaRPr>
          </a:p>
        </p:txBody>
      </p:sp>
      <p:sp useBgFill="1">
        <p:nvSpPr>
          <p:cNvPr id="6" name="Free-form: Shape 5">
            <a:extLst>
              <a:ext uri="{FF2B5EF4-FFF2-40B4-BE49-F238E27FC236}">
                <a16:creationId xmlns:a16="http://schemas.microsoft.com/office/drawing/2014/main" id="{329520C3-7EBD-5709-9FEC-76B0CB2DB8B8}"/>
              </a:ext>
            </a:extLst>
          </p:cNvPr>
          <p:cNvSpPr/>
          <p:nvPr/>
        </p:nvSpPr>
        <p:spPr>
          <a:xfrm>
            <a:off x="1193729" y="2354316"/>
            <a:ext cx="2936838" cy="3133583"/>
          </a:xfrm>
          <a:custGeom>
            <a:avLst/>
            <a:gdLst>
              <a:gd name="connsiteX0" fmla="*/ 1128324 w 2253678"/>
              <a:gd name="connsiteY0" fmla="*/ 1306481 h 2253678"/>
              <a:gd name="connsiteX1" fmla="*/ 950168 w 2253678"/>
              <a:gd name="connsiteY1" fmla="*/ 1128324 h 2253678"/>
              <a:gd name="connsiteX2" fmla="*/ 1128324 w 2253678"/>
              <a:gd name="connsiteY2" fmla="*/ 950168 h 2253678"/>
              <a:gd name="connsiteX3" fmla="*/ 1306481 w 2253678"/>
              <a:gd name="connsiteY3" fmla="*/ 1128324 h 2253678"/>
              <a:gd name="connsiteX4" fmla="*/ 1128324 w 2253678"/>
              <a:gd name="connsiteY4" fmla="*/ 1306481 h 2253678"/>
              <a:gd name="connsiteX5" fmla="*/ 2137877 w 2253678"/>
              <a:gd name="connsiteY5" fmla="*/ 1089724 h 2253678"/>
              <a:gd name="connsiteX6" fmla="*/ 1953782 w 2253678"/>
              <a:gd name="connsiteY6" fmla="*/ 1033307 h 2253678"/>
              <a:gd name="connsiteX7" fmla="*/ 1502453 w 2253678"/>
              <a:gd name="connsiteY7" fmla="*/ 890782 h 2253678"/>
              <a:gd name="connsiteX8" fmla="*/ 1647947 w 2253678"/>
              <a:gd name="connsiteY8" fmla="*/ 608701 h 2253678"/>
              <a:gd name="connsiteX9" fmla="*/ 1368835 w 2253678"/>
              <a:gd name="connsiteY9" fmla="*/ 754196 h 2253678"/>
              <a:gd name="connsiteX10" fmla="*/ 1223341 w 2253678"/>
              <a:gd name="connsiteY10" fmla="*/ 299897 h 2253678"/>
              <a:gd name="connsiteX11" fmla="*/ 1163955 w 2253678"/>
              <a:gd name="connsiteY11" fmla="*/ 115802 h 2253678"/>
              <a:gd name="connsiteX12" fmla="*/ 1128324 w 2253678"/>
              <a:gd name="connsiteY12" fmla="*/ 0 h 2253678"/>
              <a:gd name="connsiteX13" fmla="*/ 1089724 w 2253678"/>
              <a:gd name="connsiteY13" fmla="*/ 118771 h 2253678"/>
              <a:gd name="connsiteX14" fmla="*/ 1033307 w 2253678"/>
              <a:gd name="connsiteY14" fmla="*/ 302866 h 2253678"/>
              <a:gd name="connsiteX15" fmla="*/ 893751 w 2253678"/>
              <a:gd name="connsiteY15" fmla="*/ 754196 h 2253678"/>
              <a:gd name="connsiteX16" fmla="*/ 611670 w 2253678"/>
              <a:gd name="connsiteY16" fmla="*/ 608701 h 2253678"/>
              <a:gd name="connsiteX17" fmla="*/ 757165 w 2253678"/>
              <a:gd name="connsiteY17" fmla="*/ 887813 h 2253678"/>
              <a:gd name="connsiteX18" fmla="*/ 305835 w 2253678"/>
              <a:gd name="connsiteY18" fmla="*/ 1030338 h 2253678"/>
              <a:gd name="connsiteX19" fmla="*/ 118771 w 2253678"/>
              <a:gd name="connsiteY19" fmla="*/ 1086754 h 2253678"/>
              <a:gd name="connsiteX20" fmla="*/ 0 w 2253678"/>
              <a:gd name="connsiteY20" fmla="*/ 1125355 h 2253678"/>
              <a:gd name="connsiteX21" fmla="*/ 118771 w 2253678"/>
              <a:gd name="connsiteY21" fmla="*/ 1163955 h 2253678"/>
              <a:gd name="connsiteX22" fmla="*/ 299897 w 2253678"/>
              <a:gd name="connsiteY22" fmla="*/ 1223341 h 2253678"/>
              <a:gd name="connsiteX23" fmla="*/ 754196 w 2253678"/>
              <a:gd name="connsiteY23" fmla="*/ 1365866 h 2253678"/>
              <a:gd name="connsiteX24" fmla="*/ 608701 w 2253678"/>
              <a:gd name="connsiteY24" fmla="*/ 1644978 h 2253678"/>
              <a:gd name="connsiteX25" fmla="*/ 887813 w 2253678"/>
              <a:gd name="connsiteY25" fmla="*/ 1499483 h 2253678"/>
              <a:gd name="connsiteX26" fmla="*/ 1030338 w 2253678"/>
              <a:gd name="connsiteY26" fmla="*/ 1950813 h 2253678"/>
              <a:gd name="connsiteX27" fmla="*/ 1086754 w 2253678"/>
              <a:gd name="connsiteY27" fmla="*/ 2134908 h 2253678"/>
              <a:gd name="connsiteX28" fmla="*/ 1125355 w 2253678"/>
              <a:gd name="connsiteY28" fmla="*/ 2253679 h 2253678"/>
              <a:gd name="connsiteX29" fmla="*/ 1163955 w 2253678"/>
              <a:gd name="connsiteY29" fmla="*/ 2134908 h 2253678"/>
              <a:gd name="connsiteX30" fmla="*/ 1223341 w 2253678"/>
              <a:gd name="connsiteY30" fmla="*/ 1950813 h 2253678"/>
              <a:gd name="connsiteX31" fmla="*/ 1368835 w 2253678"/>
              <a:gd name="connsiteY31" fmla="*/ 1496514 h 2253678"/>
              <a:gd name="connsiteX32" fmla="*/ 1647947 w 2253678"/>
              <a:gd name="connsiteY32" fmla="*/ 1642009 h 2253678"/>
              <a:gd name="connsiteX33" fmla="*/ 1499483 w 2253678"/>
              <a:gd name="connsiteY33" fmla="*/ 1362897 h 2253678"/>
              <a:gd name="connsiteX34" fmla="*/ 1950813 w 2253678"/>
              <a:gd name="connsiteY34" fmla="*/ 1220372 h 2253678"/>
              <a:gd name="connsiteX35" fmla="*/ 2134908 w 2253678"/>
              <a:gd name="connsiteY35" fmla="*/ 1160986 h 2253678"/>
              <a:gd name="connsiteX36" fmla="*/ 2253679 w 2253678"/>
              <a:gd name="connsiteY36" fmla="*/ 1122386 h 2253678"/>
              <a:gd name="connsiteX37" fmla="*/ 2137877 w 2253678"/>
              <a:gd name="connsiteY37" fmla="*/ 1089724 h 225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53678" h="2253678">
                <a:moveTo>
                  <a:pt x="1128324" y="1306481"/>
                </a:moveTo>
                <a:cubicBezTo>
                  <a:pt x="1030338" y="1306481"/>
                  <a:pt x="950168" y="1226310"/>
                  <a:pt x="950168" y="1128324"/>
                </a:cubicBezTo>
                <a:cubicBezTo>
                  <a:pt x="950168" y="1030338"/>
                  <a:pt x="1030338" y="950168"/>
                  <a:pt x="1128324" y="950168"/>
                </a:cubicBezTo>
                <a:cubicBezTo>
                  <a:pt x="1226310" y="950168"/>
                  <a:pt x="1306481" y="1030338"/>
                  <a:pt x="1306481" y="1128324"/>
                </a:cubicBezTo>
                <a:cubicBezTo>
                  <a:pt x="1306481" y="1226310"/>
                  <a:pt x="1226310" y="1306481"/>
                  <a:pt x="1128324" y="1306481"/>
                </a:cubicBezTo>
                <a:close/>
                <a:moveTo>
                  <a:pt x="2137877" y="1089724"/>
                </a:moveTo>
                <a:lnTo>
                  <a:pt x="1953782" y="1033307"/>
                </a:lnTo>
                <a:lnTo>
                  <a:pt x="1502453" y="890782"/>
                </a:lnTo>
                <a:lnTo>
                  <a:pt x="1647947" y="608701"/>
                </a:lnTo>
                <a:lnTo>
                  <a:pt x="1368835" y="754196"/>
                </a:lnTo>
                <a:lnTo>
                  <a:pt x="1223341" y="299897"/>
                </a:lnTo>
                <a:lnTo>
                  <a:pt x="1163955" y="115802"/>
                </a:lnTo>
                <a:lnTo>
                  <a:pt x="1128324" y="0"/>
                </a:lnTo>
                <a:lnTo>
                  <a:pt x="1089724" y="118771"/>
                </a:lnTo>
                <a:lnTo>
                  <a:pt x="1033307" y="302866"/>
                </a:lnTo>
                <a:lnTo>
                  <a:pt x="893751" y="754196"/>
                </a:lnTo>
                <a:lnTo>
                  <a:pt x="611670" y="608701"/>
                </a:lnTo>
                <a:lnTo>
                  <a:pt x="757165" y="887813"/>
                </a:lnTo>
                <a:lnTo>
                  <a:pt x="305835" y="1030338"/>
                </a:lnTo>
                <a:lnTo>
                  <a:pt x="118771" y="1086754"/>
                </a:lnTo>
                <a:lnTo>
                  <a:pt x="0" y="1125355"/>
                </a:lnTo>
                <a:lnTo>
                  <a:pt x="118771" y="1163955"/>
                </a:lnTo>
                <a:lnTo>
                  <a:pt x="299897" y="1223341"/>
                </a:lnTo>
                <a:lnTo>
                  <a:pt x="754196" y="1365866"/>
                </a:lnTo>
                <a:lnTo>
                  <a:pt x="608701" y="1644978"/>
                </a:lnTo>
                <a:lnTo>
                  <a:pt x="887813" y="1499483"/>
                </a:lnTo>
                <a:lnTo>
                  <a:pt x="1030338" y="1950813"/>
                </a:lnTo>
                <a:lnTo>
                  <a:pt x="1086754" y="2134908"/>
                </a:lnTo>
                <a:lnTo>
                  <a:pt x="1125355" y="2253679"/>
                </a:lnTo>
                <a:lnTo>
                  <a:pt x="1163955" y="2134908"/>
                </a:lnTo>
                <a:lnTo>
                  <a:pt x="1223341" y="1950813"/>
                </a:lnTo>
                <a:lnTo>
                  <a:pt x="1368835" y="1496514"/>
                </a:lnTo>
                <a:lnTo>
                  <a:pt x="1647947" y="1642009"/>
                </a:lnTo>
                <a:lnTo>
                  <a:pt x="1499483" y="1362897"/>
                </a:lnTo>
                <a:lnTo>
                  <a:pt x="1950813" y="1220372"/>
                </a:lnTo>
                <a:lnTo>
                  <a:pt x="2134908" y="1160986"/>
                </a:lnTo>
                <a:lnTo>
                  <a:pt x="2253679" y="1122386"/>
                </a:lnTo>
                <a:lnTo>
                  <a:pt x="2137877" y="1089724"/>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7" name="Free-form: Shape 6">
            <a:extLst>
              <a:ext uri="{FF2B5EF4-FFF2-40B4-BE49-F238E27FC236}">
                <a16:creationId xmlns:a16="http://schemas.microsoft.com/office/drawing/2014/main" id="{4B59C0FF-F703-EB0C-28FE-BB9E6DE6F91C}"/>
              </a:ext>
            </a:extLst>
          </p:cNvPr>
          <p:cNvSpPr/>
          <p:nvPr/>
        </p:nvSpPr>
        <p:spPr>
          <a:xfrm>
            <a:off x="2980263" y="4091077"/>
            <a:ext cx="1262411" cy="1319738"/>
          </a:xfrm>
          <a:custGeom>
            <a:avLst/>
            <a:gdLst>
              <a:gd name="connsiteX0" fmla="*/ 632455 w 831396"/>
              <a:gd name="connsiteY0" fmla="*/ 62355 h 831396"/>
              <a:gd name="connsiteX1" fmla="*/ 483992 w 831396"/>
              <a:gd name="connsiteY1" fmla="*/ 350374 h 831396"/>
              <a:gd name="connsiteX2" fmla="*/ 350374 w 831396"/>
              <a:gd name="connsiteY2" fmla="*/ 486961 h 831396"/>
              <a:gd name="connsiteX3" fmla="*/ 59385 w 831396"/>
              <a:gd name="connsiteY3" fmla="*/ 635425 h 831396"/>
              <a:gd name="connsiteX4" fmla="*/ 41570 w 831396"/>
              <a:gd name="connsiteY4" fmla="*/ 697779 h 831396"/>
              <a:gd name="connsiteX5" fmla="*/ 0 w 831396"/>
              <a:gd name="connsiteY5" fmla="*/ 831397 h 831396"/>
              <a:gd name="connsiteX6" fmla="*/ 522592 w 831396"/>
              <a:gd name="connsiteY6" fmla="*/ 573070 h 831396"/>
              <a:gd name="connsiteX7" fmla="*/ 576039 w 831396"/>
              <a:gd name="connsiteY7" fmla="*/ 519623 h 831396"/>
              <a:gd name="connsiteX8" fmla="*/ 831397 w 831396"/>
              <a:gd name="connsiteY8" fmla="*/ 0 h 831396"/>
              <a:gd name="connsiteX9" fmla="*/ 694810 w 831396"/>
              <a:gd name="connsiteY9" fmla="*/ 44539 h 831396"/>
              <a:gd name="connsiteX10" fmla="*/ 632455 w 831396"/>
              <a:gd name="connsiteY10" fmla="*/ 62355 h 83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31396">
                <a:moveTo>
                  <a:pt x="632455" y="62355"/>
                </a:moveTo>
                <a:cubicBezTo>
                  <a:pt x="602763" y="166279"/>
                  <a:pt x="552285" y="264265"/>
                  <a:pt x="483992" y="350374"/>
                </a:cubicBezTo>
                <a:cubicBezTo>
                  <a:pt x="445391" y="400852"/>
                  <a:pt x="397883" y="445391"/>
                  <a:pt x="350374" y="486961"/>
                </a:cubicBezTo>
                <a:cubicBezTo>
                  <a:pt x="264265" y="555254"/>
                  <a:pt x="166279" y="605732"/>
                  <a:pt x="59385" y="635425"/>
                </a:cubicBezTo>
                <a:lnTo>
                  <a:pt x="41570" y="697779"/>
                </a:lnTo>
                <a:lnTo>
                  <a:pt x="0" y="831397"/>
                </a:lnTo>
                <a:cubicBezTo>
                  <a:pt x="195972" y="798735"/>
                  <a:pt x="377098" y="709657"/>
                  <a:pt x="522592" y="573070"/>
                </a:cubicBezTo>
                <a:cubicBezTo>
                  <a:pt x="540408" y="555254"/>
                  <a:pt x="558224" y="537439"/>
                  <a:pt x="576039" y="519623"/>
                </a:cubicBezTo>
                <a:cubicBezTo>
                  <a:pt x="709657" y="374128"/>
                  <a:pt x="798735" y="193003"/>
                  <a:pt x="831397" y="0"/>
                </a:cubicBezTo>
                <a:lnTo>
                  <a:pt x="694810" y="44539"/>
                </a:lnTo>
                <a:lnTo>
                  <a:pt x="632455" y="623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8" name="Free-form: Shape 7">
            <a:extLst>
              <a:ext uri="{FF2B5EF4-FFF2-40B4-BE49-F238E27FC236}">
                <a16:creationId xmlns:a16="http://schemas.microsoft.com/office/drawing/2014/main" id="{4AB3B858-C807-9BC2-5A80-063978E1CC86}"/>
              </a:ext>
            </a:extLst>
          </p:cNvPr>
          <p:cNvSpPr/>
          <p:nvPr/>
        </p:nvSpPr>
        <p:spPr>
          <a:xfrm>
            <a:off x="2980263" y="2354316"/>
            <a:ext cx="1257903" cy="1315026"/>
          </a:xfrm>
          <a:custGeom>
            <a:avLst/>
            <a:gdLst>
              <a:gd name="connsiteX0" fmla="*/ 62355 w 828427"/>
              <a:gd name="connsiteY0" fmla="*/ 195972 h 828427"/>
              <a:gd name="connsiteX1" fmla="*/ 347405 w 828427"/>
              <a:gd name="connsiteY1" fmla="*/ 344436 h 828427"/>
              <a:gd name="connsiteX2" fmla="*/ 483992 w 828427"/>
              <a:gd name="connsiteY2" fmla="*/ 481022 h 828427"/>
              <a:gd name="connsiteX3" fmla="*/ 632455 w 828427"/>
              <a:gd name="connsiteY3" fmla="*/ 769042 h 828427"/>
              <a:gd name="connsiteX4" fmla="*/ 694810 w 828427"/>
              <a:gd name="connsiteY4" fmla="*/ 786858 h 828427"/>
              <a:gd name="connsiteX5" fmla="*/ 828428 w 828427"/>
              <a:gd name="connsiteY5" fmla="*/ 828428 h 828427"/>
              <a:gd name="connsiteX6" fmla="*/ 573070 w 828427"/>
              <a:gd name="connsiteY6" fmla="*/ 308804 h 828427"/>
              <a:gd name="connsiteX7" fmla="*/ 519623 w 828427"/>
              <a:gd name="connsiteY7" fmla="*/ 255358 h 828427"/>
              <a:gd name="connsiteX8" fmla="*/ 0 w 828427"/>
              <a:gd name="connsiteY8" fmla="*/ 0 h 828427"/>
              <a:gd name="connsiteX9" fmla="*/ 41570 w 828427"/>
              <a:gd name="connsiteY9" fmla="*/ 133617 h 828427"/>
              <a:gd name="connsiteX10" fmla="*/ 62355 w 828427"/>
              <a:gd name="connsiteY10" fmla="*/ 195972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62355" y="195972"/>
                </a:moveTo>
                <a:cubicBezTo>
                  <a:pt x="166279" y="225665"/>
                  <a:pt x="264265" y="276142"/>
                  <a:pt x="347405" y="344436"/>
                </a:cubicBezTo>
                <a:cubicBezTo>
                  <a:pt x="397883" y="383036"/>
                  <a:pt x="442422" y="430545"/>
                  <a:pt x="483992" y="481022"/>
                </a:cubicBezTo>
                <a:cubicBezTo>
                  <a:pt x="552285" y="567131"/>
                  <a:pt x="602763" y="662148"/>
                  <a:pt x="632455" y="769042"/>
                </a:cubicBezTo>
                <a:lnTo>
                  <a:pt x="694810" y="786858"/>
                </a:lnTo>
                <a:lnTo>
                  <a:pt x="828428" y="828428"/>
                </a:lnTo>
                <a:cubicBezTo>
                  <a:pt x="795766" y="635425"/>
                  <a:pt x="706687" y="454299"/>
                  <a:pt x="573070" y="308804"/>
                </a:cubicBezTo>
                <a:cubicBezTo>
                  <a:pt x="555254" y="290989"/>
                  <a:pt x="537439" y="273173"/>
                  <a:pt x="519623" y="255358"/>
                </a:cubicBezTo>
                <a:cubicBezTo>
                  <a:pt x="374128" y="121740"/>
                  <a:pt x="195972" y="32662"/>
                  <a:pt x="0" y="0"/>
                </a:cubicBezTo>
                <a:lnTo>
                  <a:pt x="41570" y="133617"/>
                </a:lnTo>
                <a:lnTo>
                  <a:pt x="62355" y="195972"/>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9" name="Free-form: Shape 8">
            <a:extLst>
              <a:ext uri="{FF2B5EF4-FFF2-40B4-BE49-F238E27FC236}">
                <a16:creationId xmlns:a16="http://schemas.microsoft.com/office/drawing/2014/main" id="{215C4251-C8A7-58AB-123D-0AD931298137}"/>
              </a:ext>
            </a:extLst>
          </p:cNvPr>
          <p:cNvSpPr/>
          <p:nvPr/>
        </p:nvSpPr>
        <p:spPr>
          <a:xfrm>
            <a:off x="1084974" y="2328319"/>
            <a:ext cx="1262411" cy="1310313"/>
          </a:xfrm>
          <a:custGeom>
            <a:avLst/>
            <a:gdLst>
              <a:gd name="connsiteX0" fmla="*/ 198941 w 831396"/>
              <a:gd name="connsiteY0" fmla="*/ 763103 h 825458"/>
              <a:gd name="connsiteX1" fmla="*/ 347405 w 831396"/>
              <a:gd name="connsiteY1" fmla="*/ 475084 h 825458"/>
              <a:gd name="connsiteX2" fmla="*/ 483992 w 831396"/>
              <a:gd name="connsiteY2" fmla="*/ 338497 h 825458"/>
              <a:gd name="connsiteX3" fmla="*/ 769042 w 831396"/>
              <a:gd name="connsiteY3" fmla="*/ 193003 h 825458"/>
              <a:gd name="connsiteX4" fmla="*/ 789827 w 831396"/>
              <a:gd name="connsiteY4" fmla="*/ 133617 h 825458"/>
              <a:gd name="connsiteX5" fmla="*/ 831397 w 831396"/>
              <a:gd name="connsiteY5" fmla="*/ 0 h 825458"/>
              <a:gd name="connsiteX6" fmla="*/ 311774 w 831396"/>
              <a:gd name="connsiteY6" fmla="*/ 252388 h 825458"/>
              <a:gd name="connsiteX7" fmla="*/ 258327 w 831396"/>
              <a:gd name="connsiteY7" fmla="*/ 305835 h 825458"/>
              <a:gd name="connsiteX8" fmla="*/ 0 w 831396"/>
              <a:gd name="connsiteY8" fmla="*/ 825458 h 825458"/>
              <a:gd name="connsiteX9" fmla="*/ 133617 w 831396"/>
              <a:gd name="connsiteY9" fmla="*/ 783888 h 825458"/>
              <a:gd name="connsiteX10" fmla="*/ 198941 w 831396"/>
              <a:gd name="connsiteY10" fmla="*/ 763103 h 8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25458">
                <a:moveTo>
                  <a:pt x="198941" y="763103"/>
                </a:moveTo>
                <a:cubicBezTo>
                  <a:pt x="228634" y="659179"/>
                  <a:pt x="279112" y="561193"/>
                  <a:pt x="347405" y="475084"/>
                </a:cubicBezTo>
                <a:cubicBezTo>
                  <a:pt x="386006" y="424606"/>
                  <a:pt x="433514" y="380067"/>
                  <a:pt x="483992" y="338497"/>
                </a:cubicBezTo>
                <a:cubicBezTo>
                  <a:pt x="570101" y="270204"/>
                  <a:pt x="665117" y="222696"/>
                  <a:pt x="769042" y="193003"/>
                </a:cubicBezTo>
                <a:lnTo>
                  <a:pt x="789827" y="133617"/>
                </a:lnTo>
                <a:lnTo>
                  <a:pt x="831397" y="0"/>
                </a:lnTo>
                <a:cubicBezTo>
                  <a:pt x="638394" y="32662"/>
                  <a:pt x="457268" y="118771"/>
                  <a:pt x="311774" y="252388"/>
                </a:cubicBezTo>
                <a:cubicBezTo>
                  <a:pt x="293958" y="270204"/>
                  <a:pt x="276143" y="288020"/>
                  <a:pt x="258327" y="305835"/>
                </a:cubicBezTo>
                <a:cubicBezTo>
                  <a:pt x="124710" y="451330"/>
                  <a:pt x="32662" y="632455"/>
                  <a:pt x="0" y="825458"/>
                </a:cubicBezTo>
                <a:lnTo>
                  <a:pt x="133617" y="783888"/>
                </a:lnTo>
                <a:lnTo>
                  <a:pt x="198941" y="763103"/>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10" name="Free-form: Shape 9">
            <a:extLst>
              <a:ext uri="{FF2B5EF4-FFF2-40B4-BE49-F238E27FC236}">
                <a16:creationId xmlns:a16="http://schemas.microsoft.com/office/drawing/2014/main" id="{3DD39C4B-FA10-54B2-0BF6-73B54E34EA72}"/>
              </a:ext>
            </a:extLst>
          </p:cNvPr>
          <p:cNvSpPr/>
          <p:nvPr/>
        </p:nvSpPr>
        <p:spPr>
          <a:xfrm>
            <a:off x="1089482" y="4095789"/>
            <a:ext cx="1257903" cy="1315026"/>
          </a:xfrm>
          <a:custGeom>
            <a:avLst/>
            <a:gdLst>
              <a:gd name="connsiteX0" fmla="*/ 766073 w 828427"/>
              <a:gd name="connsiteY0" fmla="*/ 632455 h 828427"/>
              <a:gd name="connsiteX1" fmla="*/ 478053 w 828427"/>
              <a:gd name="connsiteY1" fmla="*/ 483992 h 828427"/>
              <a:gd name="connsiteX2" fmla="*/ 344436 w 828427"/>
              <a:gd name="connsiteY2" fmla="*/ 350374 h 828427"/>
              <a:gd name="connsiteX3" fmla="*/ 195972 w 828427"/>
              <a:gd name="connsiteY3" fmla="*/ 62355 h 828427"/>
              <a:gd name="connsiteX4" fmla="*/ 133617 w 828427"/>
              <a:gd name="connsiteY4" fmla="*/ 41570 h 828427"/>
              <a:gd name="connsiteX5" fmla="*/ 0 w 828427"/>
              <a:gd name="connsiteY5" fmla="*/ 0 h 828427"/>
              <a:gd name="connsiteX6" fmla="*/ 255358 w 828427"/>
              <a:gd name="connsiteY6" fmla="*/ 519623 h 828427"/>
              <a:gd name="connsiteX7" fmla="*/ 308804 w 828427"/>
              <a:gd name="connsiteY7" fmla="*/ 573070 h 828427"/>
              <a:gd name="connsiteX8" fmla="*/ 828428 w 828427"/>
              <a:gd name="connsiteY8" fmla="*/ 828428 h 828427"/>
              <a:gd name="connsiteX9" fmla="*/ 783888 w 828427"/>
              <a:gd name="connsiteY9" fmla="*/ 694810 h 828427"/>
              <a:gd name="connsiteX10" fmla="*/ 766073 w 828427"/>
              <a:gd name="connsiteY10" fmla="*/ 632455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766073" y="632455"/>
                </a:moveTo>
                <a:cubicBezTo>
                  <a:pt x="662148" y="602763"/>
                  <a:pt x="564162" y="552285"/>
                  <a:pt x="478053" y="483992"/>
                </a:cubicBezTo>
                <a:cubicBezTo>
                  <a:pt x="427575" y="445391"/>
                  <a:pt x="383036" y="397883"/>
                  <a:pt x="344436" y="350374"/>
                </a:cubicBezTo>
                <a:cubicBezTo>
                  <a:pt x="276142" y="264265"/>
                  <a:pt x="225665" y="166279"/>
                  <a:pt x="195972" y="62355"/>
                </a:cubicBezTo>
                <a:lnTo>
                  <a:pt x="133617" y="41570"/>
                </a:lnTo>
                <a:lnTo>
                  <a:pt x="0" y="0"/>
                </a:lnTo>
                <a:cubicBezTo>
                  <a:pt x="32662" y="195972"/>
                  <a:pt x="121740" y="377098"/>
                  <a:pt x="255358" y="519623"/>
                </a:cubicBezTo>
                <a:cubicBezTo>
                  <a:pt x="273173" y="537439"/>
                  <a:pt x="290989" y="555254"/>
                  <a:pt x="308804" y="573070"/>
                </a:cubicBezTo>
                <a:cubicBezTo>
                  <a:pt x="454299" y="706687"/>
                  <a:pt x="635425" y="795766"/>
                  <a:pt x="828428" y="828428"/>
                </a:cubicBezTo>
                <a:lnTo>
                  <a:pt x="783888" y="694810"/>
                </a:lnTo>
                <a:lnTo>
                  <a:pt x="766073" y="6324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 name="Text Placeholder 1">
            <a:extLst>
              <a:ext uri="{FF2B5EF4-FFF2-40B4-BE49-F238E27FC236}">
                <a16:creationId xmlns:a16="http://schemas.microsoft.com/office/drawing/2014/main" id="{92B82C29-1016-49F2-96C0-52DFB6FF5721}"/>
              </a:ext>
            </a:extLst>
          </p:cNvPr>
          <p:cNvSpPr txBox="1">
            <a:spLocks/>
          </p:cNvSpPr>
          <p:nvPr/>
        </p:nvSpPr>
        <p:spPr>
          <a:xfrm>
            <a:off x="4495571" y="2362961"/>
            <a:ext cx="5543551" cy="1310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latin typeface="CORE SANS WHH COPY N" panose="020B0503030302020204" pitchFamily="34" charset="0"/>
              </a:rPr>
              <a:t>4. </a:t>
            </a:r>
            <a:r>
              <a:rPr lang="en-GB" sz="4800" b="1" dirty="0">
                <a:latin typeface="CORE SANS WHH COPY N" panose="020B0503030302020204" pitchFamily="34" charset="0"/>
              </a:rPr>
              <a:t>Zero Stunting is a business opportunity.</a:t>
            </a:r>
            <a:endParaRPr lang="de-DE" sz="4800" b="1" dirty="0">
              <a:latin typeface="CORE SANS WHH COPY N" panose="020B0503030302020204" pitchFamily="34" charset="0"/>
            </a:endParaRPr>
          </a:p>
        </p:txBody>
      </p:sp>
    </p:spTree>
    <p:extLst>
      <p:ext uri="{BB962C8B-B14F-4D97-AF65-F5344CB8AC3E}">
        <p14:creationId xmlns:p14="http://schemas.microsoft.com/office/powerpoint/2010/main" val="351433476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E7E5AE5-67D4-3117-242E-5A01549AA44B}"/>
              </a:ext>
            </a:extLst>
          </p:cNvPr>
          <p:cNvSpPr/>
          <p:nvPr/>
        </p:nvSpPr>
        <p:spPr>
          <a:xfrm>
            <a:off x="828725" y="1469022"/>
            <a:ext cx="10175476" cy="4823926"/>
          </a:xfrm>
          <a:prstGeom prst="round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1"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panose="020B0604020202020204"/>
              <a:ea typeface="+mn-ea"/>
              <a:cs typeface="Arial"/>
            </a:endParaRPr>
          </a:p>
        </p:txBody>
      </p:sp>
      <p:sp useBgFill="1">
        <p:nvSpPr>
          <p:cNvPr id="6" name="Free-form: Shape 5">
            <a:extLst>
              <a:ext uri="{FF2B5EF4-FFF2-40B4-BE49-F238E27FC236}">
                <a16:creationId xmlns:a16="http://schemas.microsoft.com/office/drawing/2014/main" id="{329520C3-7EBD-5709-9FEC-76B0CB2DB8B8}"/>
              </a:ext>
            </a:extLst>
          </p:cNvPr>
          <p:cNvSpPr/>
          <p:nvPr/>
        </p:nvSpPr>
        <p:spPr>
          <a:xfrm>
            <a:off x="1193729" y="2354316"/>
            <a:ext cx="2936838" cy="3133583"/>
          </a:xfrm>
          <a:custGeom>
            <a:avLst/>
            <a:gdLst>
              <a:gd name="connsiteX0" fmla="*/ 1128324 w 2253678"/>
              <a:gd name="connsiteY0" fmla="*/ 1306481 h 2253678"/>
              <a:gd name="connsiteX1" fmla="*/ 950168 w 2253678"/>
              <a:gd name="connsiteY1" fmla="*/ 1128324 h 2253678"/>
              <a:gd name="connsiteX2" fmla="*/ 1128324 w 2253678"/>
              <a:gd name="connsiteY2" fmla="*/ 950168 h 2253678"/>
              <a:gd name="connsiteX3" fmla="*/ 1306481 w 2253678"/>
              <a:gd name="connsiteY3" fmla="*/ 1128324 h 2253678"/>
              <a:gd name="connsiteX4" fmla="*/ 1128324 w 2253678"/>
              <a:gd name="connsiteY4" fmla="*/ 1306481 h 2253678"/>
              <a:gd name="connsiteX5" fmla="*/ 2137877 w 2253678"/>
              <a:gd name="connsiteY5" fmla="*/ 1089724 h 2253678"/>
              <a:gd name="connsiteX6" fmla="*/ 1953782 w 2253678"/>
              <a:gd name="connsiteY6" fmla="*/ 1033307 h 2253678"/>
              <a:gd name="connsiteX7" fmla="*/ 1502453 w 2253678"/>
              <a:gd name="connsiteY7" fmla="*/ 890782 h 2253678"/>
              <a:gd name="connsiteX8" fmla="*/ 1647947 w 2253678"/>
              <a:gd name="connsiteY8" fmla="*/ 608701 h 2253678"/>
              <a:gd name="connsiteX9" fmla="*/ 1368835 w 2253678"/>
              <a:gd name="connsiteY9" fmla="*/ 754196 h 2253678"/>
              <a:gd name="connsiteX10" fmla="*/ 1223341 w 2253678"/>
              <a:gd name="connsiteY10" fmla="*/ 299897 h 2253678"/>
              <a:gd name="connsiteX11" fmla="*/ 1163955 w 2253678"/>
              <a:gd name="connsiteY11" fmla="*/ 115802 h 2253678"/>
              <a:gd name="connsiteX12" fmla="*/ 1128324 w 2253678"/>
              <a:gd name="connsiteY12" fmla="*/ 0 h 2253678"/>
              <a:gd name="connsiteX13" fmla="*/ 1089724 w 2253678"/>
              <a:gd name="connsiteY13" fmla="*/ 118771 h 2253678"/>
              <a:gd name="connsiteX14" fmla="*/ 1033307 w 2253678"/>
              <a:gd name="connsiteY14" fmla="*/ 302866 h 2253678"/>
              <a:gd name="connsiteX15" fmla="*/ 893751 w 2253678"/>
              <a:gd name="connsiteY15" fmla="*/ 754196 h 2253678"/>
              <a:gd name="connsiteX16" fmla="*/ 611670 w 2253678"/>
              <a:gd name="connsiteY16" fmla="*/ 608701 h 2253678"/>
              <a:gd name="connsiteX17" fmla="*/ 757165 w 2253678"/>
              <a:gd name="connsiteY17" fmla="*/ 887813 h 2253678"/>
              <a:gd name="connsiteX18" fmla="*/ 305835 w 2253678"/>
              <a:gd name="connsiteY18" fmla="*/ 1030338 h 2253678"/>
              <a:gd name="connsiteX19" fmla="*/ 118771 w 2253678"/>
              <a:gd name="connsiteY19" fmla="*/ 1086754 h 2253678"/>
              <a:gd name="connsiteX20" fmla="*/ 0 w 2253678"/>
              <a:gd name="connsiteY20" fmla="*/ 1125355 h 2253678"/>
              <a:gd name="connsiteX21" fmla="*/ 118771 w 2253678"/>
              <a:gd name="connsiteY21" fmla="*/ 1163955 h 2253678"/>
              <a:gd name="connsiteX22" fmla="*/ 299897 w 2253678"/>
              <a:gd name="connsiteY22" fmla="*/ 1223341 h 2253678"/>
              <a:gd name="connsiteX23" fmla="*/ 754196 w 2253678"/>
              <a:gd name="connsiteY23" fmla="*/ 1365866 h 2253678"/>
              <a:gd name="connsiteX24" fmla="*/ 608701 w 2253678"/>
              <a:gd name="connsiteY24" fmla="*/ 1644978 h 2253678"/>
              <a:gd name="connsiteX25" fmla="*/ 887813 w 2253678"/>
              <a:gd name="connsiteY25" fmla="*/ 1499483 h 2253678"/>
              <a:gd name="connsiteX26" fmla="*/ 1030338 w 2253678"/>
              <a:gd name="connsiteY26" fmla="*/ 1950813 h 2253678"/>
              <a:gd name="connsiteX27" fmla="*/ 1086754 w 2253678"/>
              <a:gd name="connsiteY27" fmla="*/ 2134908 h 2253678"/>
              <a:gd name="connsiteX28" fmla="*/ 1125355 w 2253678"/>
              <a:gd name="connsiteY28" fmla="*/ 2253679 h 2253678"/>
              <a:gd name="connsiteX29" fmla="*/ 1163955 w 2253678"/>
              <a:gd name="connsiteY29" fmla="*/ 2134908 h 2253678"/>
              <a:gd name="connsiteX30" fmla="*/ 1223341 w 2253678"/>
              <a:gd name="connsiteY30" fmla="*/ 1950813 h 2253678"/>
              <a:gd name="connsiteX31" fmla="*/ 1368835 w 2253678"/>
              <a:gd name="connsiteY31" fmla="*/ 1496514 h 2253678"/>
              <a:gd name="connsiteX32" fmla="*/ 1647947 w 2253678"/>
              <a:gd name="connsiteY32" fmla="*/ 1642009 h 2253678"/>
              <a:gd name="connsiteX33" fmla="*/ 1499483 w 2253678"/>
              <a:gd name="connsiteY33" fmla="*/ 1362897 h 2253678"/>
              <a:gd name="connsiteX34" fmla="*/ 1950813 w 2253678"/>
              <a:gd name="connsiteY34" fmla="*/ 1220372 h 2253678"/>
              <a:gd name="connsiteX35" fmla="*/ 2134908 w 2253678"/>
              <a:gd name="connsiteY35" fmla="*/ 1160986 h 2253678"/>
              <a:gd name="connsiteX36" fmla="*/ 2253679 w 2253678"/>
              <a:gd name="connsiteY36" fmla="*/ 1122386 h 2253678"/>
              <a:gd name="connsiteX37" fmla="*/ 2137877 w 2253678"/>
              <a:gd name="connsiteY37" fmla="*/ 1089724 h 225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53678" h="2253678">
                <a:moveTo>
                  <a:pt x="1128324" y="1306481"/>
                </a:moveTo>
                <a:cubicBezTo>
                  <a:pt x="1030338" y="1306481"/>
                  <a:pt x="950168" y="1226310"/>
                  <a:pt x="950168" y="1128324"/>
                </a:cubicBezTo>
                <a:cubicBezTo>
                  <a:pt x="950168" y="1030338"/>
                  <a:pt x="1030338" y="950168"/>
                  <a:pt x="1128324" y="950168"/>
                </a:cubicBezTo>
                <a:cubicBezTo>
                  <a:pt x="1226310" y="950168"/>
                  <a:pt x="1306481" y="1030338"/>
                  <a:pt x="1306481" y="1128324"/>
                </a:cubicBezTo>
                <a:cubicBezTo>
                  <a:pt x="1306481" y="1226310"/>
                  <a:pt x="1226310" y="1306481"/>
                  <a:pt x="1128324" y="1306481"/>
                </a:cubicBezTo>
                <a:close/>
                <a:moveTo>
                  <a:pt x="2137877" y="1089724"/>
                </a:moveTo>
                <a:lnTo>
                  <a:pt x="1953782" y="1033307"/>
                </a:lnTo>
                <a:lnTo>
                  <a:pt x="1502453" y="890782"/>
                </a:lnTo>
                <a:lnTo>
                  <a:pt x="1647947" y="608701"/>
                </a:lnTo>
                <a:lnTo>
                  <a:pt x="1368835" y="754196"/>
                </a:lnTo>
                <a:lnTo>
                  <a:pt x="1223341" y="299897"/>
                </a:lnTo>
                <a:lnTo>
                  <a:pt x="1163955" y="115802"/>
                </a:lnTo>
                <a:lnTo>
                  <a:pt x="1128324" y="0"/>
                </a:lnTo>
                <a:lnTo>
                  <a:pt x="1089724" y="118771"/>
                </a:lnTo>
                <a:lnTo>
                  <a:pt x="1033307" y="302866"/>
                </a:lnTo>
                <a:lnTo>
                  <a:pt x="893751" y="754196"/>
                </a:lnTo>
                <a:lnTo>
                  <a:pt x="611670" y="608701"/>
                </a:lnTo>
                <a:lnTo>
                  <a:pt x="757165" y="887813"/>
                </a:lnTo>
                <a:lnTo>
                  <a:pt x="305835" y="1030338"/>
                </a:lnTo>
                <a:lnTo>
                  <a:pt x="118771" y="1086754"/>
                </a:lnTo>
                <a:lnTo>
                  <a:pt x="0" y="1125355"/>
                </a:lnTo>
                <a:lnTo>
                  <a:pt x="118771" y="1163955"/>
                </a:lnTo>
                <a:lnTo>
                  <a:pt x="299897" y="1223341"/>
                </a:lnTo>
                <a:lnTo>
                  <a:pt x="754196" y="1365866"/>
                </a:lnTo>
                <a:lnTo>
                  <a:pt x="608701" y="1644978"/>
                </a:lnTo>
                <a:lnTo>
                  <a:pt x="887813" y="1499483"/>
                </a:lnTo>
                <a:lnTo>
                  <a:pt x="1030338" y="1950813"/>
                </a:lnTo>
                <a:lnTo>
                  <a:pt x="1086754" y="2134908"/>
                </a:lnTo>
                <a:lnTo>
                  <a:pt x="1125355" y="2253679"/>
                </a:lnTo>
                <a:lnTo>
                  <a:pt x="1163955" y="2134908"/>
                </a:lnTo>
                <a:lnTo>
                  <a:pt x="1223341" y="1950813"/>
                </a:lnTo>
                <a:lnTo>
                  <a:pt x="1368835" y="1496514"/>
                </a:lnTo>
                <a:lnTo>
                  <a:pt x="1647947" y="1642009"/>
                </a:lnTo>
                <a:lnTo>
                  <a:pt x="1499483" y="1362897"/>
                </a:lnTo>
                <a:lnTo>
                  <a:pt x="1950813" y="1220372"/>
                </a:lnTo>
                <a:lnTo>
                  <a:pt x="2134908" y="1160986"/>
                </a:lnTo>
                <a:lnTo>
                  <a:pt x="2253679" y="1122386"/>
                </a:lnTo>
                <a:lnTo>
                  <a:pt x="2137877" y="1089724"/>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7" name="Free-form: Shape 6">
            <a:extLst>
              <a:ext uri="{FF2B5EF4-FFF2-40B4-BE49-F238E27FC236}">
                <a16:creationId xmlns:a16="http://schemas.microsoft.com/office/drawing/2014/main" id="{4B59C0FF-F703-EB0C-28FE-BB9E6DE6F91C}"/>
              </a:ext>
            </a:extLst>
          </p:cNvPr>
          <p:cNvSpPr/>
          <p:nvPr/>
        </p:nvSpPr>
        <p:spPr>
          <a:xfrm>
            <a:off x="2980263" y="4091077"/>
            <a:ext cx="1262411" cy="1319738"/>
          </a:xfrm>
          <a:custGeom>
            <a:avLst/>
            <a:gdLst>
              <a:gd name="connsiteX0" fmla="*/ 632455 w 831396"/>
              <a:gd name="connsiteY0" fmla="*/ 62355 h 831396"/>
              <a:gd name="connsiteX1" fmla="*/ 483992 w 831396"/>
              <a:gd name="connsiteY1" fmla="*/ 350374 h 831396"/>
              <a:gd name="connsiteX2" fmla="*/ 350374 w 831396"/>
              <a:gd name="connsiteY2" fmla="*/ 486961 h 831396"/>
              <a:gd name="connsiteX3" fmla="*/ 59385 w 831396"/>
              <a:gd name="connsiteY3" fmla="*/ 635425 h 831396"/>
              <a:gd name="connsiteX4" fmla="*/ 41570 w 831396"/>
              <a:gd name="connsiteY4" fmla="*/ 697779 h 831396"/>
              <a:gd name="connsiteX5" fmla="*/ 0 w 831396"/>
              <a:gd name="connsiteY5" fmla="*/ 831397 h 831396"/>
              <a:gd name="connsiteX6" fmla="*/ 522592 w 831396"/>
              <a:gd name="connsiteY6" fmla="*/ 573070 h 831396"/>
              <a:gd name="connsiteX7" fmla="*/ 576039 w 831396"/>
              <a:gd name="connsiteY7" fmla="*/ 519623 h 831396"/>
              <a:gd name="connsiteX8" fmla="*/ 831397 w 831396"/>
              <a:gd name="connsiteY8" fmla="*/ 0 h 831396"/>
              <a:gd name="connsiteX9" fmla="*/ 694810 w 831396"/>
              <a:gd name="connsiteY9" fmla="*/ 44539 h 831396"/>
              <a:gd name="connsiteX10" fmla="*/ 632455 w 831396"/>
              <a:gd name="connsiteY10" fmla="*/ 62355 h 83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31396">
                <a:moveTo>
                  <a:pt x="632455" y="62355"/>
                </a:moveTo>
                <a:cubicBezTo>
                  <a:pt x="602763" y="166279"/>
                  <a:pt x="552285" y="264265"/>
                  <a:pt x="483992" y="350374"/>
                </a:cubicBezTo>
                <a:cubicBezTo>
                  <a:pt x="445391" y="400852"/>
                  <a:pt x="397883" y="445391"/>
                  <a:pt x="350374" y="486961"/>
                </a:cubicBezTo>
                <a:cubicBezTo>
                  <a:pt x="264265" y="555254"/>
                  <a:pt x="166279" y="605732"/>
                  <a:pt x="59385" y="635425"/>
                </a:cubicBezTo>
                <a:lnTo>
                  <a:pt x="41570" y="697779"/>
                </a:lnTo>
                <a:lnTo>
                  <a:pt x="0" y="831397"/>
                </a:lnTo>
                <a:cubicBezTo>
                  <a:pt x="195972" y="798735"/>
                  <a:pt x="377098" y="709657"/>
                  <a:pt x="522592" y="573070"/>
                </a:cubicBezTo>
                <a:cubicBezTo>
                  <a:pt x="540408" y="555254"/>
                  <a:pt x="558224" y="537439"/>
                  <a:pt x="576039" y="519623"/>
                </a:cubicBezTo>
                <a:cubicBezTo>
                  <a:pt x="709657" y="374128"/>
                  <a:pt x="798735" y="193003"/>
                  <a:pt x="831397" y="0"/>
                </a:cubicBezTo>
                <a:lnTo>
                  <a:pt x="694810" y="44539"/>
                </a:lnTo>
                <a:lnTo>
                  <a:pt x="632455" y="623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8" name="Free-form: Shape 7">
            <a:extLst>
              <a:ext uri="{FF2B5EF4-FFF2-40B4-BE49-F238E27FC236}">
                <a16:creationId xmlns:a16="http://schemas.microsoft.com/office/drawing/2014/main" id="{4AB3B858-C807-9BC2-5A80-063978E1CC86}"/>
              </a:ext>
            </a:extLst>
          </p:cNvPr>
          <p:cNvSpPr/>
          <p:nvPr/>
        </p:nvSpPr>
        <p:spPr>
          <a:xfrm>
            <a:off x="2980263" y="2354316"/>
            <a:ext cx="1257903" cy="1315026"/>
          </a:xfrm>
          <a:custGeom>
            <a:avLst/>
            <a:gdLst>
              <a:gd name="connsiteX0" fmla="*/ 62355 w 828427"/>
              <a:gd name="connsiteY0" fmla="*/ 195972 h 828427"/>
              <a:gd name="connsiteX1" fmla="*/ 347405 w 828427"/>
              <a:gd name="connsiteY1" fmla="*/ 344436 h 828427"/>
              <a:gd name="connsiteX2" fmla="*/ 483992 w 828427"/>
              <a:gd name="connsiteY2" fmla="*/ 481022 h 828427"/>
              <a:gd name="connsiteX3" fmla="*/ 632455 w 828427"/>
              <a:gd name="connsiteY3" fmla="*/ 769042 h 828427"/>
              <a:gd name="connsiteX4" fmla="*/ 694810 w 828427"/>
              <a:gd name="connsiteY4" fmla="*/ 786858 h 828427"/>
              <a:gd name="connsiteX5" fmla="*/ 828428 w 828427"/>
              <a:gd name="connsiteY5" fmla="*/ 828428 h 828427"/>
              <a:gd name="connsiteX6" fmla="*/ 573070 w 828427"/>
              <a:gd name="connsiteY6" fmla="*/ 308804 h 828427"/>
              <a:gd name="connsiteX7" fmla="*/ 519623 w 828427"/>
              <a:gd name="connsiteY7" fmla="*/ 255358 h 828427"/>
              <a:gd name="connsiteX8" fmla="*/ 0 w 828427"/>
              <a:gd name="connsiteY8" fmla="*/ 0 h 828427"/>
              <a:gd name="connsiteX9" fmla="*/ 41570 w 828427"/>
              <a:gd name="connsiteY9" fmla="*/ 133617 h 828427"/>
              <a:gd name="connsiteX10" fmla="*/ 62355 w 828427"/>
              <a:gd name="connsiteY10" fmla="*/ 195972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62355" y="195972"/>
                </a:moveTo>
                <a:cubicBezTo>
                  <a:pt x="166279" y="225665"/>
                  <a:pt x="264265" y="276142"/>
                  <a:pt x="347405" y="344436"/>
                </a:cubicBezTo>
                <a:cubicBezTo>
                  <a:pt x="397883" y="383036"/>
                  <a:pt x="442422" y="430545"/>
                  <a:pt x="483992" y="481022"/>
                </a:cubicBezTo>
                <a:cubicBezTo>
                  <a:pt x="552285" y="567131"/>
                  <a:pt x="602763" y="662148"/>
                  <a:pt x="632455" y="769042"/>
                </a:cubicBezTo>
                <a:lnTo>
                  <a:pt x="694810" y="786858"/>
                </a:lnTo>
                <a:lnTo>
                  <a:pt x="828428" y="828428"/>
                </a:lnTo>
                <a:cubicBezTo>
                  <a:pt x="795766" y="635425"/>
                  <a:pt x="706687" y="454299"/>
                  <a:pt x="573070" y="308804"/>
                </a:cubicBezTo>
                <a:cubicBezTo>
                  <a:pt x="555254" y="290989"/>
                  <a:pt x="537439" y="273173"/>
                  <a:pt x="519623" y="255358"/>
                </a:cubicBezTo>
                <a:cubicBezTo>
                  <a:pt x="374128" y="121740"/>
                  <a:pt x="195972" y="32662"/>
                  <a:pt x="0" y="0"/>
                </a:cubicBezTo>
                <a:lnTo>
                  <a:pt x="41570" y="133617"/>
                </a:lnTo>
                <a:lnTo>
                  <a:pt x="62355" y="195972"/>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9" name="Free-form: Shape 8">
            <a:extLst>
              <a:ext uri="{FF2B5EF4-FFF2-40B4-BE49-F238E27FC236}">
                <a16:creationId xmlns:a16="http://schemas.microsoft.com/office/drawing/2014/main" id="{215C4251-C8A7-58AB-123D-0AD931298137}"/>
              </a:ext>
            </a:extLst>
          </p:cNvPr>
          <p:cNvSpPr/>
          <p:nvPr/>
        </p:nvSpPr>
        <p:spPr>
          <a:xfrm>
            <a:off x="1084974" y="2328319"/>
            <a:ext cx="1262411" cy="1310313"/>
          </a:xfrm>
          <a:custGeom>
            <a:avLst/>
            <a:gdLst>
              <a:gd name="connsiteX0" fmla="*/ 198941 w 831396"/>
              <a:gd name="connsiteY0" fmla="*/ 763103 h 825458"/>
              <a:gd name="connsiteX1" fmla="*/ 347405 w 831396"/>
              <a:gd name="connsiteY1" fmla="*/ 475084 h 825458"/>
              <a:gd name="connsiteX2" fmla="*/ 483992 w 831396"/>
              <a:gd name="connsiteY2" fmla="*/ 338497 h 825458"/>
              <a:gd name="connsiteX3" fmla="*/ 769042 w 831396"/>
              <a:gd name="connsiteY3" fmla="*/ 193003 h 825458"/>
              <a:gd name="connsiteX4" fmla="*/ 789827 w 831396"/>
              <a:gd name="connsiteY4" fmla="*/ 133617 h 825458"/>
              <a:gd name="connsiteX5" fmla="*/ 831397 w 831396"/>
              <a:gd name="connsiteY5" fmla="*/ 0 h 825458"/>
              <a:gd name="connsiteX6" fmla="*/ 311774 w 831396"/>
              <a:gd name="connsiteY6" fmla="*/ 252388 h 825458"/>
              <a:gd name="connsiteX7" fmla="*/ 258327 w 831396"/>
              <a:gd name="connsiteY7" fmla="*/ 305835 h 825458"/>
              <a:gd name="connsiteX8" fmla="*/ 0 w 831396"/>
              <a:gd name="connsiteY8" fmla="*/ 825458 h 825458"/>
              <a:gd name="connsiteX9" fmla="*/ 133617 w 831396"/>
              <a:gd name="connsiteY9" fmla="*/ 783888 h 825458"/>
              <a:gd name="connsiteX10" fmla="*/ 198941 w 831396"/>
              <a:gd name="connsiteY10" fmla="*/ 763103 h 8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25458">
                <a:moveTo>
                  <a:pt x="198941" y="763103"/>
                </a:moveTo>
                <a:cubicBezTo>
                  <a:pt x="228634" y="659179"/>
                  <a:pt x="279112" y="561193"/>
                  <a:pt x="347405" y="475084"/>
                </a:cubicBezTo>
                <a:cubicBezTo>
                  <a:pt x="386006" y="424606"/>
                  <a:pt x="433514" y="380067"/>
                  <a:pt x="483992" y="338497"/>
                </a:cubicBezTo>
                <a:cubicBezTo>
                  <a:pt x="570101" y="270204"/>
                  <a:pt x="665117" y="222696"/>
                  <a:pt x="769042" y="193003"/>
                </a:cubicBezTo>
                <a:lnTo>
                  <a:pt x="789827" y="133617"/>
                </a:lnTo>
                <a:lnTo>
                  <a:pt x="831397" y="0"/>
                </a:lnTo>
                <a:cubicBezTo>
                  <a:pt x="638394" y="32662"/>
                  <a:pt x="457268" y="118771"/>
                  <a:pt x="311774" y="252388"/>
                </a:cubicBezTo>
                <a:cubicBezTo>
                  <a:pt x="293958" y="270204"/>
                  <a:pt x="276143" y="288020"/>
                  <a:pt x="258327" y="305835"/>
                </a:cubicBezTo>
                <a:cubicBezTo>
                  <a:pt x="124710" y="451330"/>
                  <a:pt x="32662" y="632455"/>
                  <a:pt x="0" y="825458"/>
                </a:cubicBezTo>
                <a:lnTo>
                  <a:pt x="133617" y="783888"/>
                </a:lnTo>
                <a:lnTo>
                  <a:pt x="198941" y="763103"/>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10" name="Free-form: Shape 9">
            <a:extLst>
              <a:ext uri="{FF2B5EF4-FFF2-40B4-BE49-F238E27FC236}">
                <a16:creationId xmlns:a16="http://schemas.microsoft.com/office/drawing/2014/main" id="{3DD39C4B-FA10-54B2-0BF6-73B54E34EA72}"/>
              </a:ext>
            </a:extLst>
          </p:cNvPr>
          <p:cNvSpPr/>
          <p:nvPr/>
        </p:nvSpPr>
        <p:spPr>
          <a:xfrm>
            <a:off x="1089482" y="4095789"/>
            <a:ext cx="1257903" cy="1315026"/>
          </a:xfrm>
          <a:custGeom>
            <a:avLst/>
            <a:gdLst>
              <a:gd name="connsiteX0" fmla="*/ 766073 w 828427"/>
              <a:gd name="connsiteY0" fmla="*/ 632455 h 828427"/>
              <a:gd name="connsiteX1" fmla="*/ 478053 w 828427"/>
              <a:gd name="connsiteY1" fmla="*/ 483992 h 828427"/>
              <a:gd name="connsiteX2" fmla="*/ 344436 w 828427"/>
              <a:gd name="connsiteY2" fmla="*/ 350374 h 828427"/>
              <a:gd name="connsiteX3" fmla="*/ 195972 w 828427"/>
              <a:gd name="connsiteY3" fmla="*/ 62355 h 828427"/>
              <a:gd name="connsiteX4" fmla="*/ 133617 w 828427"/>
              <a:gd name="connsiteY4" fmla="*/ 41570 h 828427"/>
              <a:gd name="connsiteX5" fmla="*/ 0 w 828427"/>
              <a:gd name="connsiteY5" fmla="*/ 0 h 828427"/>
              <a:gd name="connsiteX6" fmla="*/ 255358 w 828427"/>
              <a:gd name="connsiteY6" fmla="*/ 519623 h 828427"/>
              <a:gd name="connsiteX7" fmla="*/ 308804 w 828427"/>
              <a:gd name="connsiteY7" fmla="*/ 573070 h 828427"/>
              <a:gd name="connsiteX8" fmla="*/ 828428 w 828427"/>
              <a:gd name="connsiteY8" fmla="*/ 828428 h 828427"/>
              <a:gd name="connsiteX9" fmla="*/ 783888 w 828427"/>
              <a:gd name="connsiteY9" fmla="*/ 694810 h 828427"/>
              <a:gd name="connsiteX10" fmla="*/ 766073 w 828427"/>
              <a:gd name="connsiteY10" fmla="*/ 632455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766073" y="632455"/>
                </a:moveTo>
                <a:cubicBezTo>
                  <a:pt x="662148" y="602763"/>
                  <a:pt x="564162" y="552285"/>
                  <a:pt x="478053" y="483992"/>
                </a:cubicBezTo>
                <a:cubicBezTo>
                  <a:pt x="427575" y="445391"/>
                  <a:pt x="383036" y="397883"/>
                  <a:pt x="344436" y="350374"/>
                </a:cubicBezTo>
                <a:cubicBezTo>
                  <a:pt x="276142" y="264265"/>
                  <a:pt x="225665" y="166279"/>
                  <a:pt x="195972" y="62355"/>
                </a:cubicBezTo>
                <a:lnTo>
                  <a:pt x="133617" y="41570"/>
                </a:lnTo>
                <a:lnTo>
                  <a:pt x="0" y="0"/>
                </a:lnTo>
                <a:cubicBezTo>
                  <a:pt x="32662" y="195972"/>
                  <a:pt x="121740" y="377098"/>
                  <a:pt x="255358" y="519623"/>
                </a:cubicBezTo>
                <a:cubicBezTo>
                  <a:pt x="273173" y="537439"/>
                  <a:pt x="290989" y="555254"/>
                  <a:pt x="308804" y="573070"/>
                </a:cubicBezTo>
                <a:cubicBezTo>
                  <a:pt x="454299" y="706687"/>
                  <a:pt x="635425" y="795766"/>
                  <a:pt x="828428" y="828428"/>
                </a:cubicBezTo>
                <a:lnTo>
                  <a:pt x="783888" y="694810"/>
                </a:lnTo>
                <a:lnTo>
                  <a:pt x="766073" y="6324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 name="Text Placeholder 1">
            <a:extLst>
              <a:ext uri="{FF2B5EF4-FFF2-40B4-BE49-F238E27FC236}">
                <a16:creationId xmlns:a16="http://schemas.microsoft.com/office/drawing/2014/main" id="{92B82C29-1016-49F2-96C0-52DFB6FF5721}"/>
              </a:ext>
            </a:extLst>
          </p:cNvPr>
          <p:cNvSpPr txBox="1">
            <a:spLocks/>
          </p:cNvSpPr>
          <p:nvPr/>
        </p:nvSpPr>
        <p:spPr>
          <a:xfrm>
            <a:off x="4495571" y="2362961"/>
            <a:ext cx="5931129" cy="1310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4800" b="1" dirty="0">
                <a:latin typeface="CORE SANS WHH COPY N" panose="020B0503030302020204" pitchFamily="34" charset="0"/>
              </a:rPr>
              <a:t>5. Zero Stunting can only be achieved together.</a:t>
            </a:r>
            <a:endParaRPr lang="de-DE" sz="4800" b="1" dirty="0">
              <a:latin typeface="CORE SANS WHH COPY N" panose="020B0503030302020204" pitchFamily="34" charset="0"/>
            </a:endParaRPr>
          </a:p>
        </p:txBody>
      </p:sp>
    </p:spTree>
    <p:extLst>
      <p:ext uri="{BB962C8B-B14F-4D97-AF65-F5344CB8AC3E}">
        <p14:creationId xmlns:p14="http://schemas.microsoft.com/office/powerpoint/2010/main" val="221824498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E7E5AE5-67D4-3117-242E-5A01549AA44B}"/>
              </a:ext>
            </a:extLst>
          </p:cNvPr>
          <p:cNvSpPr/>
          <p:nvPr/>
        </p:nvSpPr>
        <p:spPr>
          <a:xfrm>
            <a:off x="828725" y="1469022"/>
            <a:ext cx="10175476" cy="4823926"/>
          </a:xfrm>
          <a:prstGeom prst="round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1"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panose="020B0604020202020204"/>
              <a:ea typeface="+mn-ea"/>
              <a:cs typeface="Arial"/>
            </a:endParaRPr>
          </a:p>
        </p:txBody>
      </p:sp>
      <p:sp useBgFill="1">
        <p:nvSpPr>
          <p:cNvPr id="6" name="Free-form: Shape 5">
            <a:extLst>
              <a:ext uri="{FF2B5EF4-FFF2-40B4-BE49-F238E27FC236}">
                <a16:creationId xmlns:a16="http://schemas.microsoft.com/office/drawing/2014/main" id="{329520C3-7EBD-5709-9FEC-76B0CB2DB8B8}"/>
              </a:ext>
            </a:extLst>
          </p:cNvPr>
          <p:cNvSpPr/>
          <p:nvPr/>
        </p:nvSpPr>
        <p:spPr>
          <a:xfrm>
            <a:off x="1193729" y="2354316"/>
            <a:ext cx="2936838" cy="3133583"/>
          </a:xfrm>
          <a:custGeom>
            <a:avLst/>
            <a:gdLst>
              <a:gd name="connsiteX0" fmla="*/ 1128324 w 2253678"/>
              <a:gd name="connsiteY0" fmla="*/ 1306481 h 2253678"/>
              <a:gd name="connsiteX1" fmla="*/ 950168 w 2253678"/>
              <a:gd name="connsiteY1" fmla="*/ 1128324 h 2253678"/>
              <a:gd name="connsiteX2" fmla="*/ 1128324 w 2253678"/>
              <a:gd name="connsiteY2" fmla="*/ 950168 h 2253678"/>
              <a:gd name="connsiteX3" fmla="*/ 1306481 w 2253678"/>
              <a:gd name="connsiteY3" fmla="*/ 1128324 h 2253678"/>
              <a:gd name="connsiteX4" fmla="*/ 1128324 w 2253678"/>
              <a:gd name="connsiteY4" fmla="*/ 1306481 h 2253678"/>
              <a:gd name="connsiteX5" fmla="*/ 2137877 w 2253678"/>
              <a:gd name="connsiteY5" fmla="*/ 1089724 h 2253678"/>
              <a:gd name="connsiteX6" fmla="*/ 1953782 w 2253678"/>
              <a:gd name="connsiteY6" fmla="*/ 1033307 h 2253678"/>
              <a:gd name="connsiteX7" fmla="*/ 1502453 w 2253678"/>
              <a:gd name="connsiteY7" fmla="*/ 890782 h 2253678"/>
              <a:gd name="connsiteX8" fmla="*/ 1647947 w 2253678"/>
              <a:gd name="connsiteY8" fmla="*/ 608701 h 2253678"/>
              <a:gd name="connsiteX9" fmla="*/ 1368835 w 2253678"/>
              <a:gd name="connsiteY9" fmla="*/ 754196 h 2253678"/>
              <a:gd name="connsiteX10" fmla="*/ 1223341 w 2253678"/>
              <a:gd name="connsiteY10" fmla="*/ 299897 h 2253678"/>
              <a:gd name="connsiteX11" fmla="*/ 1163955 w 2253678"/>
              <a:gd name="connsiteY11" fmla="*/ 115802 h 2253678"/>
              <a:gd name="connsiteX12" fmla="*/ 1128324 w 2253678"/>
              <a:gd name="connsiteY12" fmla="*/ 0 h 2253678"/>
              <a:gd name="connsiteX13" fmla="*/ 1089724 w 2253678"/>
              <a:gd name="connsiteY13" fmla="*/ 118771 h 2253678"/>
              <a:gd name="connsiteX14" fmla="*/ 1033307 w 2253678"/>
              <a:gd name="connsiteY14" fmla="*/ 302866 h 2253678"/>
              <a:gd name="connsiteX15" fmla="*/ 893751 w 2253678"/>
              <a:gd name="connsiteY15" fmla="*/ 754196 h 2253678"/>
              <a:gd name="connsiteX16" fmla="*/ 611670 w 2253678"/>
              <a:gd name="connsiteY16" fmla="*/ 608701 h 2253678"/>
              <a:gd name="connsiteX17" fmla="*/ 757165 w 2253678"/>
              <a:gd name="connsiteY17" fmla="*/ 887813 h 2253678"/>
              <a:gd name="connsiteX18" fmla="*/ 305835 w 2253678"/>
              <a:gd name="connsiteY18" fmla="*/ 1030338 h 2253678"/>
              <a:gd name="connsiteX19" fmla="*/ 118771 w 2253678"/>
              <a:gd name="connsiteY19" fmla="*/ 1086754 h 2253678"/>
              <a:gd name="connsiteX20" fmla="*/ 0 w 2253678"/>
              <a:gd name="connsiteY20" fmla="*/ 1125355 h 2253678"/>
              <a:gd name="connsiteX21" fmla="*/ 118771 w 2253678"/>
              <a:gd name="connsiteY21" fmla="*/ 1163955 h 2253678"/>
              <a:gd name="connsiteX22" fmla="*/ 299897 w 2253678"/>
              <a:gd name="connsiteY22" fmla="*/ 1223341 h 2253678"/>
              <a:gd name="connsiteX23" fmla="*/ 754196 w 2253678"/>
              <a:gd name="connsiteY23" fmla="*/ 1365866 h 2253678"/>
              <a:gd name="connsiteX24" fmla="*/ 608701 w 2253678"/>
              <a:gd name="connsiteY24" fmla="*/ 1644978 h 2253678"/>
              <a:gd name="connsiteX25" fmla="*/ 887813 w 2253678"/>
              <a:gd name="connsiteY25" fmla="*/ 1499483 h 2253678"/>
              <a:gd name="connsiteX26" fmla="*/ 1030338 w 2253678"/>
              <a:gd name="connsiteY26" fmla="*/ 1950813 h 2253678"/>
              <a:gd name="connsiteX27" fmla="*/ 1086754 w 2253678"/>
              <a:gd name="connsiteY27" fmla="*/ 2134908 h 2253678"/>
              <a:gd name="connsiteX28" fmla="*/ 1125355 w 2253678"/>
              <a:gd name="connsiteY28" fmla="*/ 2253679 h 2253678"/>
              <a:gd name="connsiteX29" fmla="*/ 1163955 w 2253678"/>
              <a:gd name="connsiteY29" fmla="*/ 2134908 h 2253678"/>
              <a:gd name="connsiteX30" fmla="*/ 1223341 w 2253678"/>
              <a:gd name="connsiteY30" fmla="*/ 1950813 h 2253678"/>
              <a:gd name="connsiteX31" fmla="*/ 1368835 w 2253678"/>
              <a:gd name="connsiteY31" fmla="*/ 1496514 h 2253678"/>
              <a:gd name="connsiteX32" fmla="*/ 1647947 w 2253678"/>
              <a:gd name="connsiteY32" fmla="*/ 1642009 h 2253678"/>
              <a:gd name="connsiteX33" fmla="*/ 1499483 w 2253678"/>
              <a:gd name="connsiteY33" fmla="*/ 1362897 h 2253678"/>
              <a:gd name="connsiteX34" fmla="*/ 1950813 w 2253678"/>
              <a:gd name="connsiteY34" fmla="*/ 1220372 h 2253678"/>
              <a:gd name="connsiteX35" fmla="*/ 2134908 w 2253678"/>
              <a:gd name="connsiteY35" fmla="*/ 1160986 h 2253678"/>
              <a:gd name="connsiteX36" fmla="*/ 2253679 w 2253678"/>
              <a:gd name="connsiteY36" fmla="*/ 1122386 h 2253678"/>
              <a:gd name="connsiteX37" fmla="*/ 2137877 w 2253678"/>
              <a:gd name="connsiteY37" fmla="*/ 1089724 h 225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53678" h="2253678">
                <a:moveTo>
                  <a:pt x="1128324" y="1306481"/>
                </a:moveTo>
                <a:cubicBezTo>
                  <a:pt x="1030338" y="1306481"/>
                  <a:pt x="950168" y="1226310"/>
                  <a:pt x="950168" y="1128324"/>
                </a:cubicBezTo>
                <a:cubicBezTo>
                  <a:pt x="950168" y="1030338"/>
                  <a:pt x="1030338" y="950168"/>
                  <a:pt x="1128324" y="950168"/>
                </a:cubicBezTo>
                <a:cubicBezTo>
                  <a:pt x="1226310" y="950168"/>
                  <a:pt x="1306481" y="1030338"/>
                  <a:pt x="1306481" y="1128324"/>
                </a:cubicBezTo>
                <a:cubicBezTo>
                  <a:pt x="1306481" y="1226310"/>
                  <a:pt x="1226310" y="1306481"/>
                  <a:pt x="1128324" y="1306481"/>
                </a:cubicBezTo>
                <a:close/>
                <a:moveTo>
                  <a:pt x="2137877" y="1089724"/>
                </a:moveTo>
                <a:lnTo>
                  <a:pt x="1953782" y="1033307"/>
                </a:lnTo>
                <a:lnTo>
                  <a:pt x="1502453" y="890782"/>
                </a:lnTo>
                <a:lnTo>
                  <a:pt x="1647947" y="608701"/>
                </a:lnTo>
                <a:lnTo>
                  <a:pt x="1368835" y="754196"/>
                </a:lnTo>
                <a:lnTo>
                  <a:pt x="1223341" y="299897"/>
                </a:lnTo>
                <a:lnTo>
                  <a:pt x="1163955" y="115802"/>
                </a:lnTo>
                <a:lnTo>
                  <a:pt x="1128324" y="0"/>
                </a:lnTo>
                <a:lnTo>
                  <a:pt x="1089724" y="118771"/>
                </a:lnTo>
                <a:lnTo>
                  <a:pt x="1033307" y="302866"/>
                </a:lnTo>
                <a:lnTo>
                  <a:pt x="893751" y="754196"/>
                </a:lnTo>
                <a:lnTo>
                  <a:pt x="611670" y="608701"/>
                </a:lnTo>
                <a:lnTo>
                  <a:pt x="757165" y="887813"/>
                </a:lnTo>
                <a:lnTo>
                  <a:pt x="305835" y="1030338"/>
                </a:lnTo>
                <a:lnTo>
                  <a:pt x="118771" y="1086754"/>
                </a:lnTo>
                <a:lnTo>
                  <a:pt x="0" y="1125355"/>
                </a:lnTo>
                <a:lnTo>
                  <a:pt x="118771" y="1163955"/>
                </a:lnTo>
                <a:lnTo>
                  <a:pt x="299897" y="1223341"/>
                </a:lnTo>
                <a:lnTo>
                  <a:pt x="754196" y="1365866"/>
                </a:lnTo>
                <a:lnTo>
                  <a:pt x="608701" y="1644978"/>
                </a:lnTo>
                <a:lnTo>
                  <a:pt x="887813" y="1499483"/>
                </a:lnTo>
                <a:lnTo>
                  <a:pt x="1030338" y="1950813"/>
                </a:lnTo>
                <a:lnTo>
                  <a:pt x="1086754" y="2134908"/>
                </a:lnTo>
                <a:lnTo>
                  <a:pt x="1125355" y="2253679"/>
                </a:lnTo>
                <a:lnTo>
                  <a:pt x="1163955" y="2134908"/>
                </a:lnTo>
                <a:lnTo>
                  <a:pt x="1223341" y="1950813"/>
                </a:lnTo>
                <a:lnTo>
                  <a:pt x="1368835" y="1496514"/>
                </a:lnTo>
                <a:lnTo>
                  <a:pt x="1647947" y="1642009"/>
                </a:lnTo>
                <a:lnTo>
                  <a:pt x="1499483" y="1362897"/>
                </a:lnTo>
                <a:lnTo>
                  <a:pt x="1950813" y="1220372"/>
                </a:lnTo>
                <a:lnTo>
                  <a:pt x="2134908" y="1160986"/>
                </a:lnTo>
                <a:lnTo>
                  <a:pt x="2253679" y="1122386"/>
                </a:lnTo>
                <a:lnTo>
                  <a:pt x="2137877" y="1089724"/>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7" name="Free-form: Shape 6">
            <a:extLst>
              <a:ext uri="{FF2B5EF4-FFF2-40B4-BE49-F238E27FC236}">
                <a16:creationId xmlns:a16="http://schemas.microsoft.com/office/drawing/2014/main" id="{4B59C0FF-F703-EB0C-28FE-BB9E6DE6F91C}"/>
              </a:ext>
            </a:extLst>
          </p:cNvPr>
          <p:cNvSpPr/>
          <p:nvPr/>
        </p:nvSpPr>
        <p:spPr>
          <a:xfrm>
            <a:off x="2980263" y="4091077"/>
            <a:ext cx="1262411" cy="1319738"/>
          </a:xfrm>
          <a:custGeom>
            <a:avLst/>
            <a:gdLst>
              <a:gd name="connsiteX0" fmla="*/ 632455 w 831396"/>
              <a:gd name="connsiteY0" fmla="*/ 62355 h 831396"/>
              <a:gd name="connsiteX1" fmla="*/ 483992 w 831396"/>
              <a:gd name="connsiteY1" fmla="*/ 350374 h 831396"/>
              <a:gd name="connsiteX2" fmla="*/ 350374 w 831396"/>
              <a:gd name="connsiteY2" fmla="*/ 486961 h 831396"/>
              <a:gd name="connsiteX3" fmla="*/ 59385 w 831396"/>
              <a:gd name="connsiteY3" fmla="*/ 635425 h 831396"/>
              <a:gd name="connsiteX4" fmla="*/ 41570 w 831396"/>
              <a:gd name="connsiteY4" fmla="*/ 697779 h 831396"/>
              <a:gd name="connsiteX5" fmla="*/ 0 w 831396"/>
              <a:gd name="connsiteY5" fmla="*/ 831397 h 831396"/>
              <a:gd name="connsiteX6" fmla="*/ 522592 w 831396"/>
              <a:gd name="connsiteY6" fmla="*/ 573070 h 831396"/>
              <a:gd name="connsiteX7" fmla="*/ 576039 w 831396"/>
              <a:gd name="connsiteY7" fmla="*/ 519623 h 831396"/>
              <a:gd name="connsiteX8" fmla="*/ 831397 w 831396"/>
              <a:gd name="connsiteY8" fmla="*/ 0 h 831396"/>
              <a:gd name="connsiteX9" fmla="*/ 694810 w 831396"/>
              <a:gd name="connsiteY9" fmla="*/ 44539 h 831396"/>
              <a:gd name="connsiteX10" fmla="*/ 632455 w 831396"/>
              <a:gd name="connsiteY10" fmla="*/ 62355 h 83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31396">
                <a:moveTo>
                  <a:pt x="632455" y="62355"/>
                </a:moveTo>
                <a:cubicBezTo>
                  <a:pt x="602763" y="166279"/>
                  <a:pt x="552285" y="264265"/>
                  <a:pt x="483992" y="350374"/>
                </a:cubicBezTo>
                <a:cubicBezTo>
                  <a:pt x="445391" y="400852"/>
                  <a:pt x="397883" y="445391"/>
                  <a:pt x="350374" y="486961"/>
                </a:cubicBezTo>
                <a:cubicBezTo>
                  <a:pt x="264265" y="555254"/>
                  <a:pt x="166279" y="605732"/>
                  <a:pt x="59385" y="635425"/>
                </a:cubicBezTo>
                <a:lnTo>
                  <a:pt x="41570" y="697779"/>
                </a:lnTo>
                <a:lnTo>
                  <a:pt x="0" y="831397"/>
                </a:lnTo>
                <a:cubicBezTo>
                  <a:pt x="195972" y="798735"/>
                  <a:pt x="377098" y="709657"/>
                  <a:pt x="522592" y="573070"/>
                </a:cubicBezTo>
                <a:cubicBezTo>
                  <a:pt x="540408" y="555254"/>
                  <a:pt x="558224" y="537439"/>
                  <a:pt x="576039" y="519623"/>
                </a:cubicBezTo>
                <a:cubicBezTo>
                  <a:pt x="709657" y="374128"/>
                  <a:pt x="798735" y="193003"/>
                  <a:pt x="831397" y="0"/>
                </a:cubicBezTo>
                <a:lnTo>
                  <a:pt x="694810" y="44539"/>
                </a:lnTo>
                <a:lnTo>
                  <a:pt x="632455" y="623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8" name="Free-form: Shape 7">
            <a:extLst>
              <a:ext uri="{FF2B5EF4-FFF2-40B4-BE49-F238E27FC236}">
                <a16:creationId xmlns:a16="http://schemas.microsoft.com/office/drawing/2014/main" id="{4AB3B858-C807-9BC2-5A80-063978E1CC86}"/>
              </a:ext>
            </a:extLst>
          </p:cNvPr>
          <p:cNvSpPr/>
          <p:nvPr/>
        </p:nvSpPr>
        <p:spPr>
          <a:xfrm>
            <a:off x="2980263" y="2354316"/>
            <a:ext cx="1257903" cy="1315026"/>
          </a:xfrm>
          <a:custGeom>
            <a:avLst/>
            <a:gdLst>
              <a:gd name="connsiteX0" fmla="*/ 62355 w 828427"/>
              <a:gd name="connsiteY0" fmla="*/ 195972 h 828427"/>
              <a:gd name="connsiteX1" fmla="*/ 347405 w 828427"/>
              <a:gd name="connsiteY1" fmla="*/ 344436 h 828427"/>
              <a:gd name="connsiteX2" fmla="*/ 483992 w 828427"/>
              <a:gd name="connsiteY2" fmla="*/ 481022 h 828427"/>
              <a:gd name="connsiteX3" fmla="*/ 632455 w 828427"/>
              <a:gd name="connsiteY3" fmla="*/ 769042 h 828427"/>
              <a:gd name="connsiteX4" fmla="*/ 694810 w 828427"/>
              <a:gd name="connsiteY4" fmla="*/ 786858 h 828427"/>
              <a:gd name="connsiteX5" fmla="*/ 828428 w 828427"/>
              <a:gd name="connsiteY5" fmla="*/ 828428 h 828427"/>
              <a:gd name="connsiteX6" fmla="*/ 573070 w 828427"/>
              <a:gd name="connsiteY6" fmla="*/ 308804 h 828427"/>
              <a:gd name="connsiteX7" fmla="*/ 519623 w 828427"/>
              <a:gd name="connsiteY7" fmla="*/ 255358 h 828427"/>
              <a:gd name="connsiteX8" fmla="*/ 0 w 828427"/>
              <a:gd name="connsiteY8" fmla="*/ 0 h 828427"/>
              <a:gd name="connsiteX9" fmla="*/ 41570 w 828427"/>
              <a:gd name="connsiteY9" fmla="*/ 133617 h 828427"/>
              <a:gd name="connsiteX10" fmla="*/ 62355 w 828427"/>
              <a:gd name="connsiteY10" fmla="*/ 195972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62355" y="195972"/>
                </a:moveTo>
                <a:cubicBezTo>
                  <a:pt x="166279" y="225665"/>
                  <a:pt x="264265" y="276142"/>
                  <a:pt x="347405" y="344436"/>
                </a:cubicBezTo>
                <a:cubicBezTo>
                  <a:pt x="397883" y="383036"/>
                  <a:pt x="442422" y="430545"/>
                  <a:pt x="483992" y="481022"/>
                </a:cubicBezTo>
                <a:cubicBezTo>
                  <a:pt x="552285" y="567131"/>
                  <a:pt x="602763" y="662148"/>
                  <a:pt x="632455" y="769042"/>
                </a:cubicBezTo>
                <a:lnTo>
                  <a:pt x="694810" y="786858"/>
                </a:lnTo>
                <a:lnTo>
                  <a:pt x="828428" y="828428"/>
                </a:lnTo>
                <a:cubicBezTo>
                  <a:pt x="795766" y="635425"/>
                  <a:pt x="706687" y="454299"/>
                  <a:pt x="573070" y="308804"/>
                </a:cubicBezTo>
                <a:cubicBezTo>
                  <a:pt x="555254" y="290989"/>
                  <a:pt x="537439" y="273173"/>
                  <a:pt x="519623" y="255358"/>
                </a:cubicBezTo>
                <a:cubicBezTo>
                  <a:pt x="374128" y="121740"/>
                  <a:pt x="195972" y="32662"/>
                  <a:pt x="0" y="0"/>
                </a:cubicBezTo>
                <a:lnTo>
                  <a:pt x="41570" y="133617"/>
                </a:lnTo>
                <a:lnTo>
                  <a:pt x="62355" y="195972"/>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9" name="Free-form: Shape 8">
            <a:extLst>
              <a:ext uri="{FF2B5EF4-FFF2-40B4-BE49-F238E27FC236}">
                <a16:creationId xmlns:a16="http://schemas.microsoft.com/office/drawing/2014/main" id="{215C4251-C8A7-58AB-123D-0AD931298137}"/>
              </a:ext>
            </a:extLst>
          </p:cNvPr>
          <p:cNvSpPr/>
          <p:nvPr/>
        </p:nvSpPr>
        <p:spPr>
          <a:xfrm>
            <a:off x="1084974" y="2328319"/>
            <a:ext cx="1262411" cy="1310313"/>
          </a:xfrm>
          <a:custGeom>
            <a:avLst/>
            <a:gdLst>
              <a:gd name="connsiteX0" fmla="*/ 198941 w 831396"/>
              <a:gd name="connsiteY0" fmla="*/ 763103 h 825458"/>
              <a:gd name="connsiteX1" fmla="*/ 347405 w 831396"/>
              <a:gd name="connsiteY1" fmla="*/ 475084 h 825458"/>
              <a:gd name="connsiteX2" fmla="*/ 483992 w 831396"/>
              <a:gd name="connsiteY2" fmla="*/ 338497 h 825458"/>
              <a:gd name="connsiteX3" fmla="*/ 769042 w 831396"/>
              <a:gd name="connsiteY3" fmla="*/ 193003 h 825458"/>
              <a:gd name="connsiteX4" fmla="*/ 789827 w 831396"/>
              <a:gd name="connsiteY4" fmla="*/ 133617 h 825458"/>
              <a:gd name="connsiteX5" fmla="*/ 831397 w 831396"/>
              <a:gd name="connsiteY5" fmla="*/ 0 h 825458"/>
              <a:gd name="connsiteX6" fmla="*/ 311774 w 831396"/>
              <a:gd name="connsiteY6" fmla="*/ 252388 h 825458"/>
              <a:gd name="connsiteX7" fmla="*/ 258327 w 831396"/>
              <a:gd name="connsiteY7" fmla="*/ 305835 h 825458"/>
              <a:gd name="connsiteX8" fmla="*/ 0 w 831396"/>
              <a:gd name="connsiteY8" fmla="*/ 825458 h 825458"/>
              <a:gd name="connsiteX9" fmla="*/ 133617 w 831396"/>
              <a:gd name="connsiteY9" fmla="*/ 783888 h 825458"/>
              <a:gd name="connsiteX10" fmla="*/ 198941 w 831396"/>
              <a:gd name="connsiteY10" fmla="*/ 763103 h 8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25458">
                <a:moveTo>
                  <a:pt x="198941" y="763103"/>
                </a:moveTo>
                <a:cubicBezTo>
                  <a:pt x="228634" y="659179"/>
                  <a:pt x="279112" y="561193"/>
                  <a:pt x="347405" y="475084"/>
                </a:cubicBezTo>
                <a:cubicBezTo>
                  <a:pt x="386006" y="424606"/>
                  <a:pt x="433514" y="380067"/>
                  <a:pt x="483992" y="338497"/>
                </a:cubicBezTo>
                <a:cubicBezTo>
                  <a:pt x="570101" y="270204"/>
                  <a:pt x="665117" y="222696"/>
                  <a:pt x="769042" y="193003"/>
                </a:cubicBezTo>
                <a:lnTo>
                  <a:pt x="789827" y="133617"/>
                </a:lnTo>
                <a:lnTo>
                  <a:pt x="831397" y="0"/>
                </a:lnTo>
                <a:cubicBezTo>
                  <a:pt x="638394" y="32662"/>
                  <a:pt x="457268" y="118771"/>
                  <a:pt x="311774" y="252388"/>
                </a:cubicBezTo>
                <a:cubicBezTo>
                  <a:pt x="293958" y="270204"/>
                  <a:pt x="276143" y="288020"/>
                  <a:pt x="258327" y="305835"/>
                </a:cubicBezTo>
                <a:cubicBezTo>
                  <a:pt x="124710" y="451330"/>
                  <a:pt x="32662" y="632455"/>
                  <a:pt x="0" y="825458"/>
                </a:cubicBezTo>
                <a:lnTo>
                  <a:pt x="133617" y="783888"/>
                </a:lnTo>
                <a:lnTo>
                  <a:pt x="198941" y="763103"/>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10" name="Free-form: Shape 9">
            <a:extLst>
              <a:ext uri="{FF2B5EF4-FFF2-40B4-BE49-F238E27FC236}">
                <a16:creationId xmlns:a16="http://schemas.microsoft.com/office/drawing/2014/main" id="{3DD39C4B-FA10-54B2-0BF6-73B54E34EA72}"/>
              </a:ext>
            </a:extLst>
          </p:cNvPr>
          <p:cNvSpPr/>
          <p:nvPr/>
        </p:nvSpPr>
        <p:spPr>
          <a:xfrm>
            <a:off x="1089482" y="4095789"/>
            <a:ext cx="1257903" cy="1315026"/>
          </a:xfrm>
          <a:custGeom>
            <a:avLst/>
            <a:gdLst>
              <a:gd name="connsiteX0" fmla="*/ 766073 w 828427"/>
              <a:gd name="connsiteY0" fmla="*/ 632455 h 828427"/>
              <a:gd name="connsiteX1" fmla="*/ 478053 w 828427"/>
              <a:gd name="connsiteY1" fmla="*/ 483992 h 828427"/>
              <a:gd name="connsiteX2" fmla="*/ 344436 w 828427"/>
              <a:gd name="connsiteY2" fmla="*/ 350374 h 828427"/>
              <a:gd name="connsiteX3" fmla="*/ 195972 w 828427"/>
              <a:gd name="connsiteY3" fmla="*/ 62355 h 828427"/>
              <a:gd name="connsiteX4" fmla="*/ 133617 w 828427"/>
              <a:gd name="connsiteY4" fmla="*/ 41570 h 828427"/>
              <a:gd name="connsiteX5" fmla="*/ 0 w 828427"/>
              <a:gd name="connsiteY5" fmla="*/ 0 h 828427"/>
              <a:gd name="connsiteX6" fmla="*/ 255358 w 828427"/>
              <a:gd name="connsiteY6" fmla="*/ 519623 h 828427"/>
              <a:gd name="connsiteX7" fmla="*/ 308804 w 828427"/>
              <a:gd name="connsiteY7" fmla="*/ 573070 h 828427"/>
              <a:gd name="connsiteX8" fmla="*/ 828428 w 828427"/>
              <a:gd name="connsiteY8" fmla="*/ 828428 h 828427"/>
              <a:gd name="connsiteX9" fmla="*/ 783888 w 828427"/>
              <a:gd name="connsiteY9" fmla="*/ 694810 h 828427"/>
              <a:gd name="connsiteX10" fmla="*/ 766073 w 828427"/>
              <a:gd name="connsiteY10" fmla="*/ 632455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766073" y="632455"/>
                </a:moveTo>
                <a:cubicBezTo>
                  <a:pt x="662148" y="602763"/>
                  <a:pt x="564162" y="552285"/>
                  <a:pt x="478053" y="483992"/>
                </a:cubicBezTo>
                <a:cubicBezTo>
                  <a:pt x="427575" y="445391"/>
                  <a:pt x="383036" y="397883"/>
                  <a:pt x="344436" y="350374"/>
                </a:cubicBezTo>
                <a:cubicBezTo>
                  <a:pt x="276142" y="264265"/>
                  <a:pt x="225665" y="166279"/>
                  <a:pt x="195972" y="62355"/>
                </a:cubicBezTo>
                <a:lnTo>
                  <a:pt x="133617" y="41570"/>
                </a:lnTo>
                <a:lnTo>
                  <a:pt x="0" y="0"/>
                </a:lnTo>
                <a:cubicBezTo>
                  <a:pt x="32662" y="195972"/>
                  <a:pt x="121740" y="377098"/>
                  <a:pt x="255358" y="519623"/>
                </a:cubicBezTo>
                <a:cubicBezTo>
                  <a:pt x="273173" y="537439"/>
                  <a:pt x="290989" y="555254"/>
                  <a:pt x="308804" y="573070"/>
                </a:cubicBezTo>
                <a:cubicBezTo>
                  <a:pt x="454299" y="706687"/>
                  <a:pt x="635425" y="795766"/>
                  <a:pt x="828428" y="828428"/>
                </a:cubicBezTo>
                <a:lnTo>
                  <a:pt x="783888" y="694810"/>
                </a:lnTo>
                <a:lnTo>
                  <a:pt x="766073" y="6324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 name="Text Placeholder 1">
            <a:extLst>
              <a:ext uri="{FF2B5EF4-FFF2-40B4-BE49-F238E27FC236}">
                <a16:creationId xmlns:a16="http://schemas.microsoft.com/office/drawing/2014/main" id="{92B82C29-1016-49F2-96C0-52DFB6FF5721}"/>
              </a:ext>
            </a:extLst>
          </p:cNvPr>
          <p:cNvSpPr txBox="1">
            <a:spLocks/>
          </p:cNvSpPr>
          <p:nvPr/>
        </p:nvSpPr>
        <p:spPr>
          <a:xfrm>
            <a:off x="4495571" y="2362961"/>
            <a:ext cx="5543551" cy="1310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4800" b="1" dirty="0">
                <a:latin typeface="CORE SANS WHH COPY N" panose="020B0503030302020204" pitchFamily="34" charset="0"/>
              </a:rPr>
              <a:t>6. Zero Stunting is a catalyst for socioeconomic growth.</a:t>
            </a:r>
            <a:endParaRPr lang="de-DE" sz="4800" b="1" dirty="0">
              <a:latin typeface="CORE SANS WHH COPY N" panose="020B0503030302020204" pitchFamily="34" charset="0"/>
            </a:endParaRPr>
          </a:p>
        </p:txBody>
      </p:sp>
    </p:spTree>
    <p:extLst>
      <p:ext uri="{BB962C8B-B14F-4D97-AF65-F5344CB8AC3E}">
        <p14:creationId xmlns:p14="http://schemas.microsoft.com/office/powerpoint/2010/main" val="234638949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E7E5AE5-67D4-3117-242E-5A01549AA44B}"/>
              </a:ext>
            </a:extLst>
          </p:cNvPr>
          <p:cNvSpPr/>
          <p:nvPr/>
        </p:nvSpPr>
        <p:spPr>
          <a:xfrm>
            <a:off x="828725" y="1469022"/>
            <a:ext cx="10175476" cy="4823926"/>
          </a:xfrm>
          <a:prstGeom prst="round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1" i="0" u="none" strike="noStrike" kern="0" cap="none" spc="0" normalizeH="0" baseline="0" noProof="0" dirty="0">
              <a:ln>
                <a:noFill/>
              </a:ln>
              <a:solidFill>
                <a:srgbClr val="000000"/>
              </a:solidFill>
              <a:effectLst/>
              <a:uLnTx/>
              <a:uFillTx/>
              <a:latin typeface="Aptos"/>
              <a:ea typeface="+mn-ea"/>
              <a:cs typeface="Arial"/>
            </a:endParaRPr>
          </a:p>
          <a:p>
            <a:pPr marL="3829050" marR="0" lvl="8" indent="-171450" algn="l" defTabSz="91440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0" cap="none" spc="0" normalizeH="0" baseline="0" noProof="0" dirty="0">
              <a:ln>
                <a:noFill/>
              </a:ln>
              <a:solidFill>
                <a:srgbClr val="000000"/>
              </a:solidFill>
              <a:effectLst/>
              <a:uLnTx/>
              <a:uFillTx/>
              <a:latin typeface="Aptos"/>
              <a:ea typeface="+mn-ea"/>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000000"/>
              </a:solidFill>
              <a:effectLst/>
              <a:uLnTx/>
              <a:uFillTx/>
              <a:latin typeface="Arial" panose="020B0604020202020204"/>
              <a:ea typeface="+mn-ea"/>
              <a:cs typeface="Arial"/>
            </a:endParaRPr>
          </a:p>
        </p:txBody>
      </p:sp>
      <p:sp useBgFill="1">
        <p:nvSpPr>
          <p:cNvPr id="6" name="Free-form: Shape 5">
            <a:extLst>
              <a:ext uri="{FF2B5EF4-FFF2-40B4-BE49-F238E27FC236}">
                <a16:creationId xmlns:a16="http://schemas.microsoft.com/office/drawing/2014/main" id="{329520C3-7EBD-5709-9FEC-76B0CB2DB8B8}"/>
              </a:ext>
            </a:extLst>
          </p:cNvPr>
          <p:cNvSpPr/>
          <p:nvPr/>
        </p:nvSpPr>
        <p:spPr>
          <a:xfrm>
            <a:off x="1193729" y="2354316"/>
            <a:ext cx="2936838" cy="3133583"/>
          </a:xfrm>
          <a:custGeom>
            <a:avLst/>
            <a:gdLst>
              <a:gd name="connsiteX0" fmla="*/ 1128324 w 2253678"/>
              <a:gd name="connsiteY0" fmla="*/ 1306481 h 2253678"/>
              <a:gd name="connsiteX1" fmla="*/ 950168 w 2253678"/>
              <a:gd name="connsiteY1" fmla="*/ 1128324 h 2253678"/>
              <a:gd name="connsiteX2" fmla="*/ 1128324 w 2253678"/>
              <a:gd name="connsiteY2" fmla="*/ 950168 h 2253678"/>
              <a:gd name="connsiteX3" fmla="*/ 1306481 w 2253678"/>
              <a:gd name="connsiteY3" fmla="*/ 1128324 h 2253678"/>
              <a:gd name="connsiteX4" fmla="*/ 1128324 w 2253678"/>
              <a:gd name="connsiteY4" fmla="*/ 1306481 h 2253678"/>
              <a:gd name="connsiteX5" fmla="*/ 2137877 w 2253678"/>
              <a:gd name="connsiteY5" fmla="*/ 1089724 h 2253678"/>
              <a:gd name="connsiteX6" fmla="*/ 1953782 w 2253678"/>
              <a:gd name="connsiteY6" fmla="*/ 1033307 h 2253678"/>
              <a:gd name="connsiteX7" fmla="*/ 1502453 w 2253678"/>
              <a:gd name="connsiteY7" fmla="*/ 890782 h 2253678"/>
              <a:gd name="connsiteX8" fmla="*/ 1647947 w 2253678"/>
              <a:gd name="connsiteY8" fmla="*/ 608701 h 2253678"/>
              <a:gd name="connsiteX9" fmla="*/ 1368835 w 2253678"/>
              <a:gd name="connsiteY9" fmla="*/ 754196 h 2253678"/>
              <a:gd name="connsiteX10" fmla="*/ 1223341 w 2253678"/>
              <a:gd name="connsiteY10" fmla="*/ 299897 h 2253678"/>
              <a:gd name="connsiteX11" fmla="*/ 1163955 w 2253678"/>
              <a:gd name="connsiteY11" fmla="*/ 115802 h 2253678"/>
              <a:gd name="connsiteX12" fmla="*/ 1128324 w 2253678"/>
              <a:gd name="connsiteY12" fmla="*/ 0 h 2253678"/>
              <a:gd name="connsiteX13" fmla="*/ 1089724 w 2253678"/>
              <a:gd name="connsiteY13" fmla="*/ 118771 h 2253678"/>
              <a:gd name="connsiteX14" fmla="*/ 1033307 w 2253678"/>
              <a:gd name="connsiteY14" fmla="*/ 302866 h 2253678"/>
              <a:gd name="connsiteX15" fmla="*/ 893751 w 2253678"/>
              <a:gd name="connsiteY15" fmla="*/ 754196 h 2253678"/>
              <a:gd name="connsiteX16" fmla="*/ 611670 w 2253678"/>
              <a:gd name="connsiteY16" fmla="*/ 608701 h 2253678"/>
              <a:gd name="connsiteX17" fmla="*/ 757165 w 2253678"/>
              <a:gd name="connsiteY17" fmla="*/ 887813 h 2253678"/>
              <a:gd name="connsiteX18" fmla="*/ 305835 w 2253678"/>
              <a:gd name="connsiteY18" fmla="*/ 1030338 h 2253678"/>
              <a:gd name="connsiteX19" fmla="*/ 118771 w 2253678"/>
              <a:gd name="connsiteY19" fmla="*/ 1086754 h 2253678"/>
              <a:gd name="connsiteX20" fmla="*/ 0 w 2253678"/>
              <a:gd name="connsiteY20" fmla="*/ 1125355 h 2253678"/>
              <a:gd name="connsiteX21" fmla="*/ 118771 w 2253678"/>
              <a:gd name="connsiteY21" fmla="*/ 1163955 h 2253678"/>
              <a:gd name="connsiteX22" fmla="*/ 299897 w 2253678"/>
              <a:gd name="connsiteY22" fmla="*/ 1223341 h 2253678"/>
              <a:gd name="connsiteX23" fmla="*/ 754196 w 2253678"/>
              <a:gd name="connsiteY23" fmla="*/ 1365866 h 2253678"/>
              <a:gd name="connsiteX24" fmla="*/ 608701 w 2253678"/>
              <a:gd name="connsiteY24" fmla="*/ 1644978 h 2253678"/>
              <a:gd name="connsiteX25" fmla="*/ 887813 w 2253678"/>
              <a:gd name="connsiteY25" fmla="*/ 1499483 h 2253678"/>
              <a:gd name="connsiteX26" fmla="*/ 1030338 w 2253678"/>
              <a:gd name="connsiteY26" fmla="*/ 1950813 h 2253678"/>
              <a:gd name="connsiteX27" fmla="*/ 1086754 w 2253678"/>
              <a:gd name="connsiteY27" fmla="*/ 2134908 h 2253678"/>
              <a:gd name="connsiteX28" fmla="*/ 1125355 w 2253678"/>
              <a:gd name="connsiteY28" fmla="*/ 2253679 h 2253678"/>
              <a:gd name="connsiteX29" fmla="*/ 1163955 w 2253678"/>
              <a:gd name="connsiteY29" fmla="*/ 2134908 h 2253678"/>
              <a:gd name="connsiteX30" fmla="*/ 1223341 w 2253678"/>
              <a:gd name="connsiteY30" fmla="*/ 1950813 h 2253678"/>
              <a:gd name="connsiteX31" fmla="*/ 1368835 w 2253678"/>
              <a:gd name="connsiteY31" fmla="*/ 1496514 h 2253678"/>
              <a:gd name="connsiteX32" fmla="*/ 1647947 w 2253678"/>
              <a:gd name="connsiteY32" fmla="*/ 1642009 h 2253678"/>
              <a:gd name="connsiteX33" fmla="*/ 1499483 w 2253678"/>
              <a:gd name="connsiteY33" fmla="*/ 1362897 h 2253678"/>
              <a:gd name="connsiteX34" fmla="*/ 1950813 w 2253678"/>
              <a:gd name="connsiteY34" fmla="*/ 1220372 h 2253678"/>
              <a:gd name="connsiteX35" fmla="*/ 2134908 w 2253678"/>
              <a:gd name="connsiteY35" fmla="*/ 1160986 h 2253678"/>
              <a:gd name="connsiteX36" fmla="*/ 2253679 w 2253678"/>
              <a:gd name="connsiteY36" fmla="*/ 1122386 h 2253678"/>
              <a:gd name="connsiteX37" fmla="*/ 2137877 w 2253678"/>
              <a:gd name="connsiteY37" fmla="*/ 1089724 h 225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53678" h="2253678">
                <a:moveTo>
                  <a:pt x="1128324" y="1306481"/>
                </a:moveTo>
                <a:cubicBezTo>
                  <a:pt x="1030338" y="1306481"/>
                  <a:pt x="950168" y="1226310"/>
                  <a:pt x="950168" y="1128324"/>
                </a:cubicBezTo>
                <a:cubicBezTo>
                  <a:pt x="950168" y="1030338"/>
                  <a:pt x="1030338" y="950168"/>
                  <a:pt x="1128324" y="950168"/>
                </a:cubicBezTo>
                <a:cubicBezTo>
                  <a:pt x="1226310" y="950168"/>
                  <a:pt x="1306481" y="1030338"/>
                  <a:pt x="1306481" y="1128324"/>
                </a:cubicBezTo>
                <a:cubicBezTo>
                  <a:pt x="1306481" y="1226310"/>
                  <a:pt x="1226310" y="1306481"/>
                  <a:pt x="1128324" y="1306481"/>
                </a:cubicBezTo>
                <a:close/>
                <a:moveTo>
                  <a:pt x="2137877" y="1089724"/>
                </a:moveTo>
                <a:lnTo>
                  <a:pt x="1953782" y="1033307"/>
                </a:lnTo>
                <a:lnTo>
                  <a:pt x="1502453" y="890782"/>
                </a:lnTo>
                <a:lnTo>
                  <a:pt x="1647947" y="608701"/>
                </a:lnTo>
                <a:lnTo>
                  <a:pt x="1368835" y="754196"/>
                </a:lnTo>
                <a:lnTo>
                  <a:pt x="1223341" y="299897"/>
                </a:lnTo>
                <a:lnTo>
                  <a:pt x="1163955" y="115802"/>
                </a:lnTo>
                <a:lnTo>
                  <a:pt x="1128324" y="0"/>
                </a:lnTo>
                <a:lnTo>
                  <a:pt x="1089724" y="118771"/>
                </a:lnTo>
                <a:lnTo>
                  <a:pt x="1033307" y="302866"/>
                </a:lnTo>
                <a:lnTo>
                  <a:pt x="893751" y="754196"/>
                </a:lnTo>
                <a:lnTo>
                  <a:pt x="611670" y="608701"/>
                </a:lnTo>
                <a:lnTo>
                  <a:pt x="757165" y="887813"/>
                </a:lnTo>
                <a:lnTo>
                  <a:pt x="305835" y="1030338"/>
                </a:lnTo>
                <a:lnTo>
                  <a:pt x="118771" y="1086754"/>
                </a:lnTo>
                <a:lnTo>
                  <a:pt x="0" y="1125355"/>
                </a:lnTo>
                <a:lnTo>
                  <a:pt x="118771" y="1163955"/>
                </a:lnTo>
                <a:lnTo>
                  <a:pt x="299897" y="1223341"/>
                </a:lnTo>
                <a:lnTo>
                  <a:pt x="754196" y="1365866"/>
                </a:lnTo>
                <a:lnTo>
                  <a:pt x="608701" y="1644978"/>
                </a:lnTo>
                <a:lnTo>
                  <a:pt x="887813" y="1499483"/>
                </a:lnTo>
                <a:lnTo>
                  <a:pt x="1030338" y="1950813"/>
                </a:lnTo>
                <a:lnTo>
                  <a:pt x="1086754" y="2134908"/>
                </a:lnTo>
                <a:lnTo>
                  <a:pt x="1125355" y="2253679"/>
                </a:lnTo>
                <a:lnTo>
                  <a:pt x="1163955" y="2134908"/>
                </a:lnTo>
                <a:lnTo>
                  <a:pt x="1223341" y="1950813"/>
                </a:lnTo>
                <a:lnTo>
                  <a:pt x="1368835" y="1496514"/>
                </a:lnTo>
                <a:lnTo>
                  <a:pt x="1647947" y="1642009"/>
                </a:lnTo>
                <a:lnTo>
                  <a:pt x="1499483" y="1362897"/>
                </a:lnTo>
                <a:lnTo>
                  <a:pt x="1950813" y="1220372"/>
                </a:lnTo>
                <a:lnTo>
                  <a:pt x="2134908" y="1160986"/>
                </a:lnTo>
                <a:lnTo>
                  <a:pt x="2253679" y="1122386"/>
                </a:lnTo>
                <a:lnTo>
                  <a:pt x="2137877" y="1089724"/>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7" name="Free-form: Shape 6">
            <a:extLst>
              <a:ext uri="{FF2B5EF4-FFF2-40B4-BE49-F238E27FC236}">
                <a16:creationId xmlns:a16="http://schemas.microsoft.com/office/drawing/2014/main" id="{4B59C0FF-F703-EB0C-28FE-BB9E6DE6F91C}"/>
              </a:ext>
            </a:extLst>
          </p:cNvPr>
          <p:cNvSpPr/>
          <p:nvPr/>
        </p:nvSpPr>
        <p:spPr>
          <a:xfrm>
            <a:off x="2980263" y="4091077"/>
            <a:ext cx="1262411" cy="1319738"/>
          </a:xfrm>
          <a:custGeom>
            <a:avLst/>
            <a:gdLst>
              <a:gd name="connsiteX0" fmla="*/ 632455 w 831396"/>
              <a:gd name="connsiteY0" fmla="*/ 62355 h 831396"/>
              <a:gd name="connsiteX1" fmla="*/ 483992 w 831396"/>
              <a:gd name="connsiteY1" fmla="*/ 350374 h 831396"/>
              <a:gd name="connsiteX2" fmla="*/ 350374 w 831396"/>
              <a:gd name="connsiteY2" fmla="*/ 486961 h 831396"/>
              <a:gd name="connsiteX3" fmla="*/ 59385 w 831396"/>
              <a:gd name="connsiteY3" fmla="*/ 635425 h 831396"/>
              <a:gd name="connsiteX4" fmla="*/ 41570 w 831396"/>
              <a:gd name="connsiteY4" fmla="*/ 697779 h 831396"/>
              <a:gd name="connsiteX5" fmla="*/ 0 w 831396"/>
              <a:gd name="connsiteY5" fmla="*/ 831397 h 831396"/>
              <a:gd name="connsiteX6" fmla="*/ 522592 w 831396"/>
              <a:gd name="connsiteY6" fmla="*/ 573070 h 831396"/>
              <a:gd name="connsiteX7" fmla="*/ 576039 w 831396"/>
              <a:gd name="connsiteY7" fmla="*/ 519623 h 831396"/>
              <a:gd name="connsiteX8" fmla="*/ 831397 w 831396"/>
              <a:gd name="connsiteY8" fmla="*/ 0 h 831396"/>
              <a:gd name="connsiteX9" fmla="*/ 694810 w 831396"/>
              <a:gd name="connsiteY9" fmla="*/ 44539 h 831396"/>
              <a:gd name="connsiteX10" fmla="*/ 632455 w 831396"/>
              <a:gd name="connsiteY10" fmla="*/ 62355 h 83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31396">
                <a:moveTo>
                  <a:pt x="632455" y="62355"/>
                </a:moveTo>
                <a:cubicBezTo>
                  <a:pt x="602763" y="166279"/>
                  <a:pt x="552285" y="264265"/>
                  <a:pt x="483992" y="350374"/>
                </a:cubicBezTo>
                <a:cubicBezTo>
                  <a:pt x="445391" y="400852"/>
                  <a:pt x="397883" y="445391"/>
                  <a:pt x="350374" y="486961"/>
                </a:cubicBezTo>
                <a:cubicBezTo>
                  <a:pt x="264265" y="555254"/>
                  <a:pt x="166279" y="605732"/>
                  <a:pt x="59385" y="635425"/>
                </a:cubicBezTo>
                <a:lnTo>
                  <a:pt x="41570" y="697779"/>
                </a:lnTo>
                <a:lnTo>
                  <a:pt x="0" y="831397"/>
                </a:lnTo>
                <a:cubicBezTo>
                  <a:pt x="195972" y="798735"/>
                  <a:pt x="377098" y="709657"/>
                  <a:pt x="522592" y="573070"/>
                </a:cubicBezTo>
                <a:cubicBezTo>
                  <a:pt x="540408" y="555254"/>
                  <a:pt x="558224" y="537439"/>
                  <a:pt x="576039" y="519623"/>
                </a:cubicBezTo>
                <a:cubicBezTo>
                  <a:pt x="709657" y="374128"/>
                  <a:pt x="798735" y="193003"/>
                  <a:pt x="831397" y="0"/>
                </a:cubicBezTo>
                <a:lnTo>
                  <a:pt x="694810" y="44539"/>
                </a:lnTo>
                <a:lnTo>
                  <a:pt x="632455" y="623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8" name="Free-form: Shape 7">
            <a:extLst>
              <a:ext uri="{FF2B5EF4-FFF2-40B4-BE49-F238E27FC236}">
                <a16:creationId xmlns:a16="http://schemas.microsoft.com/office/drawing/2014/main" id="{4AB3B858-C807-9BC2-5A80-063978E1CC86}"/>
              </a:ext>
            </a:extLst>
          </p:cNvPr>
          <p:cNvSpPr/>
          <p:nvPr/>
        </p:nvSpPr>
        <p:spPr>
          <a:xfrm>
            <a:off x="2980263" y="2354316"/>
            <a:ext cx="1257903" cy="1315026"/>
          </a:xfrm>
          <a:custGeom>
            <a:avLst/>
            <a:gdLst>
              <a:gd name="connsiteX0" fmla="*/ 62355 w 828427"/>
              <a:gd name="connsiteY0" fmla="*/ 195972 h 828427"/>
              <a:gd name="connsiteX1" fmla="*/ 347405 w 828427"/>
              <a:gd name="connsiteY1" fmla="*/ 344436 h 828427"/>
              <a:gd name="connsiteX2" fmla="*/ 483992 w 828427"/>
              <a:gd name="connsiteY2" fmla="*/ 481022 h 828427"/>
              <a:gd name="connsiteX3" fmla="*/ 632455 w 828427"/>
              <a:gd name="connsiteY3" fmla="*/ 769042 h 828427"/>
              <a:gd name="connsiteX4" fmla="*/ 694810 w 828427"/>
              <a:gd name="connsiteY4" fmla="*/ 786858 h 828427"/>
              <a:gd name="connsiteX5" fmla="*/ 828428 w 828427"/>
              <a:gd name="connsiteY5" fmla="*/ 828428 h 828427"/>
              <a:gd name="connsiteX6" fmla="*/ 573070 w 828427"/>
              <a:gd name="connsiteY6" fmla="*/ 308804 h 828427"/>
              <a:gd name="connsiteX7" fmla="*/ 519623 w 828427"/>
              <a:gd name="connsiteY7" fmla="*/ 255358 h 828427"/>
              <a:gd name="connsiteX8" fmla="*/ 0 w 828427"/>
              <a:gd name="connsiteY8" fmla="*/ 0 h 828427"/>
              <a:gd name="connsiteX9" fmla="*/ 41570 w 828427"/>
              <a:gd name="connsiteY9" fmla="*/ 133617 h 828427"/>
              <a:gd name="connsiteX10" fmla="*/ 62355 w 828427"/>
              <a:gd name="connsiteY10" fmla="*/ 195972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62355" y="195972"/>
                </a:moveTo>
                <a:cubicBezTo>
                  <a:pt x="166279" y="225665"/>
                  <a:pt x="264265" y="276142"/>
                  <a:pt x="347405" y="344436"/>
                </a:cubicBezTo>
                <a:cubicBezTo>
                  <a:pt x="397883" y="383036"/>
                  <a:pt x="442422" y="430545"/>
                  <a:pt x="483992" y="481022"/>
                </a:cubicBezTo>
                <a:cubicBezTo>
                  <a:pt x="552285" y="567131"/>
                  <a:pt x="602763" y="662148"/>
                  <a:pt x="632455" y="769042"/>
                </a:cubicBezTo>
                <a:lnTo>
                  <a:pt x="694810" y="786858"/>
                </a:lnTo>
                <a:lnTo>
                  <a:pt x="828428" y="828428"/>
                </a:lnTo>
                <a:cubicBezTo>
                  <a:pt x="795766" y="635425"/>
                  <a:pt x="706687" y="454299"/>
                  <a:pt x="573070" y="308804"/>
                </a:cubicBezTo>
                <a:cubicBezTo>
                  <a:pt x="555254" y="290989"/>
                  <a:pt x="537439" y="273173"/>
                  <a:pt x="519623" y="255358"/>
                </a:cubicBezTo>
                <a:cubicBezTo>
                  <a:pt x="374128" y="121740"/>
                  <a:pt x="195972" y="32662"/>
                  <a:pt x="0" y="0"/>
                </a:cubicBezTo>
                <a:lnTo>
                  <a:pt x="41570" y="133617"/>
                </a:lnTo>
                <a:lnTo>
                  <a:pt x="62355" y="195972"/>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9" name="Free-form: Shape 8">
            <a:extLst>
              <a:ext uri="{FF2B5EF4-FFF2-40B4-BE49-F238E27FC236}">
                <a16:creationId xmlns:a16="http://schemas.microsoft.com/office/drawing/2014/main" id="{215C4251-C8A7-58AB-123D-0AD931298137}"/>
              </a:ext>
            </a:extLst>
          </p:cNvPr>
          <p:cNvSpPr/>
          <p:nvPr/>
        </p:nvSpPr>
        <p:spPr>
          <a:xfrm>
            <a:off x="1084974" y="2328319"/>
            <a:ext cx="1262411" cy="1310313"/>
          </a:xfrm>
          <a:custGeom>
            <a:avLst/>
            <a:gdLst>
              <a:gd name="connsiteX0" fmla="*/ 198941 w 831396"/>
              <a:gd name="connsiteY0" fmla="*/ 763103 h 825458"/>
              <a:gd name="connsiteX1" fmla="*/ 347405 w 831396"/>
              <a:gd name="connsiteY1" fmla="*/ 475084 h 825458"/>
              <a:gd name="connsiteX2" fmla="*/ 483992 w 831396"/>
              <a:gd name="connsiteY2" fmla="*/ 338497 h 825458"/>
              <a:gd name="connsiteX3" fmla="*/ 769042 w 831396"/>
              <a:gd name="connsiteY3" fmla="*/ 193003 h 825458"/>
              <a:gd name="connsiteX4" fmla="*/ 789827 w 831396"/>
              <a:gd name="connsiteY4" fmla="*/ 133617 h 825458"/>
              <a:gd name="connsiteX5" fmla="*/ 831397 w 831396"/>
              <a:gd name="connsiteY5" fmla="*/ 0 h 825458"/>
              <a:gd name="connsiteX6" fmla="*/ 311774 w 831396"/>
              <a:gd name="connsiteY6" fmla="*/ 252388 h 825458"/>
              <a:gd name="connsiteX7" fmla="*/ 258327 w 831396"/>
              <a:gd name="connsiteY7" fmla="*/ 305835 h 825458"/>
              <a:gd name="connsiteX8" fmla="*/ 0 w 831396"/>
              <a:gd name="connsiteY8" fmla="*/ 825458 h 825458"/>
              <a:gd name="connsiteX9" fmla="*/ 133617 w 831396"/>
              <a:gd name="connsiteY9" fmla="*/ 783888 h 825458"/>
              <a:gd name="connsiteX10" fmla="*/ 198941 w 831396"/>
              <a:gd name="connsiteY10" fmla="*/ 763103 h 8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396" h="825458">
                <a:moveTo>
                  <a:pt x="198941" y="763103"/>
                </a:moveTo>
                <a:cubicBezTo>
                  <a:pt x="228634" y="659179"/>
                  <a:pt x="279112" y="561193"/>
                  <a:pt x="347405" y="475084"/>
                </a:cubicBezTo>
                <a:cubicBezTo>
                  <a:pt x="386006" y="424606"/>
                  <a:pt x="433514" y="380067"/>
                  <a:pt x="483992" y="338497"/>
                </a:cubicBezTo>
                <a:cubicBezTo>
                  <a:pt x="570101" y="270204"/>
                  <a:pt x="665117" y="222696"/>
                  <a:pt x="769042" y="193003"/>
                </a:cubicBezTo>
                <a:lnTo>
                  <a:pt x="789827" y="133617"/>
                </a:lnTo>
                <a:lnTo>
                  <a:pt x="831397" y="0"/>
                </a:lnTo>
                <a:cubicBezTo>
                  <a:pt x="638394" y="32662"/>
                  <a:pt x="457268" y="118771"/>
                  <a:pt x="311774" y="252388"/>
                </a:cubicBezTo>
                <a:cubicBezTo>
                  <a:pt x="293958" y="270204"/>
                  <a:pt x="276143" y="288020"/>
                  <a:pt x="258327" y="305835"/>
                </a:cubicBezTo>
                <a:cubicBezTo>
                  <a:pt x="124710" y="451330"/>
                  <a:pt x="32662" y="632455"/>
                  <a:pt x="0" y="825458"/>
                </a:cubicBezTo>
                <a:lnTo>
                  <a:pt x="133617" y="783888"/>
                </a:lnTo>
                <a:lnTo>
                  <a:pt x="198941" y="763103"/>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useBgFill="1">
        <p:nvSpPr>
          <p:cNvPr id="10" name="Free-form: Shape 9">
            <a:extLst>
              <a:ext uri="{FF2B5EF4-FFF2-40B4-BE49-F238E27FC236}">
                <a16:creationId xmlns:a16="http://schemas.microsoft.com/office/drawing/2014/main" id="{3DD39C4B-FA10-54B2-0BF6-73B54E34EA72}"/>
              </a:ext>
            </a:extLst>
          </p:cNvPr>
          <p:cNvSpPr/>
          <p:nvPr/>
        </p:nvSpPr>
        <p:spPr>
          <a:xfrm>
            <a:off x="1089482" y="4095789"/>
            <a:ext cx="1257903" cy="1315026"/>
          </a:xfrm>
          <a:custGeom>
            <a:avLst/>
            <a:gdLst>
              <a:gd name="connsiteX0" fmla="*/ 766073 w 828427"/>
              <a:gd name="connsiteY0" fmla="*/ 632455 h 828427"/>
              <a:gd name="connsiteX1" fmla="*/ 478053 w 828427"/>
              <a:gd name="connsiteY1" fmla="*/ 483992 h 828427"/>
              <a:gd name="connsiteX2" fmla="*/ 344436 w 828427"/>
              <a:gd name="connsiteY2" fmla="*/ 350374 h 828427"/>
              <a:gd name="connsiteX3" fmla="*/ 195972 w 828427"/>
              <a:gd name="connsiteY3" fmla="*/ 62355 h 828427"/>
              <a:gd name="connsiteX4" fmla="*/ 133617 w 828427"/>
              <a:gd name="connsiteY4" fmla="*/ 41570 h 828427"/>
              <a:gd name="connsiteX5" fmla="*/ 0 w 828427"/>
              <a:gd name="connsiteY5" fmla="*/ 0 h 828427"/>
              <a:gd name="connsiteX6" fmla="*/ 255358 w 828427"/>
              <a:gd name="connsiteY6" fmla="*/ 519623 h 828427"/>
              <a:gd name="connsiteX7" fmla="*/ 308804 w 828427"/>
              <a:gd name="connsiteY7" fmla="*/ 573070 h 828427"/>
              <a:gd name="connsiteX8" fmla="*/ 828428 w 828427"/>
              <a:gd name="connsiteY8" fmla="*/ 828428 h 828427"/>
              <a:gd name="connsiteX9" fmla="*/ 783888 w 828427"/>
              <a:gd name="connsiteY9" fmla="*/ 694810 h 828427"/>
              <a:gd name="connsiteX10" fmla="*/ 766073 w 828427"/>
              <a:gd name="connsiteY10" fmla="*/ 632455 h 82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427" h="828427">
                <a:moveTo>
                  <a:pt x="766073" y="632455"/>
                </a:moveTo>
                <a:cubicBezTo>
                  <a:pt x="662148" y="602763"/>
                  <a:pt x="564162" y="552285"/>
                  <a:pt x="478053" y="483992"/>
                </a:cubicBezTo>
                <a:cubicBezTo>
                  <a:pt x="427575" y="445391"/>
                  <a:pt x="383036" y="397883"/>
                  <a:pt x="344436" y="350374"/>
                </a:cubicBezTo>
                <a:cubicBezTo>
                  <a:pt x="276142" y="264265"/>
                  <a:pt x="225665" y="166279"/>
                  <a:pt x="195972" y="62355"/>
                </a:cubicBezTo>
                <a:lnTo>
                  <a:pt x="133617" y="41570"/>
                </a:lnTo>
                <a:lnTo>
                  <a:pt x="0" y="0"/>
                </a:lnTo>
                <a:cubicBezTo>
                  <a:pt x="32662" y="195972"/>
                  <a:pt x="121740" y="377098"/>
                  <a:pt x="255358" y="519623"/>
                </a:cubicBezTo>
                <a:cubicBezTo>
                  <a:pt x="273173" y="537439"/>
                  <a:pt x="290989" y="555254"/>
                  <a:pt x="308804" y="573070"/>
                </a:cubicBezTo>
                <a:cubicBezTo>
                  <a:pt x="454299" y="706687"/>
                  <a:pt x="635425" y="795766"/>
                  <a:pt x="828428" y="828428"/>
                </a:cubicBezTo>
                <a:lnTo>
                  <a:pt x="783888" y="694810"/>
                </a:lnTo>
                <a:lnTo>
                  <a:pt x="766073" y="632455"/>
                </a:lnTo>
                <a:close/>
              </a:path>
            </a:pathLst>
          </a:custGeom>
          <a:ln w="29666" cap="flat">
            <a:noFill/>
            <a:prstDash val="solid"/>
            <a:miter/>
          </a:ln>
          <a:effectLst>
            <a:softEdge rad="0"/>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 name="Text Placeholder 1">
            <a:extLst>
              <a:ext uri="{FF2B5EF4-FFF2-40B4-BE49-F238E27FC236}">
                <a16:creationId xmlns:a16="http://schemas.microsoft.com/office/drawing/2014/main" id="{92B82C29-1016-49F2-96C0-52DFB6FF5721}"/>
              </a:ext>
            </a:extLst>
          </p:cNvPr>
          <p:cNvSpPr txBox="1">
            <a:spLocks/>
          </p:cNvSpPr>
          <p:nvPr/>
        </p:nvSpPr>
        <p:spPr>
          <a:xfrm>
            <a:off x="4495571" y="2362961"/>
            <a:ext cx="5543551" cy="13103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4800" b="1" dirty="0">
                <a:latin typeface="CORE SANS WHH COPY N" panose="020B0503030302020204" pitchFamily="34" charset="0"/>
              </a:rPr>
              <a:t>7. Zero stunting is cheap.</a:t>
            </a:r>
            <a:endParaRPr lang="de-DE" sz="4800" b="1" dirty="0">
              <a:latin typeface="CORE SANS WHH COPY N" panose="020B0503030302020204" pitchFamily="34" charset="0"/>
            </a:endParaRPr>
          </a:p>
        </p:txBody>
      </p:sp>
    </p:spTree>
    <p:extLst>
      <p:ext uri="{BB962C8B-B14F-4D97-AF65-F5344CB8AC3E}">
        <p14:creationId xmlns:p14="http://schemas.microsoft.com/office/powerpoint/2010/main" val="397004236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5B4A8DB-DEDB-F378-3387-9E9FC56C4057}"/>
              </a:ext>
            </a:extLst>
          </p:cNvPr>
          <p:cNvSpPr/>
          <p:nvPr/>
        </p:nvSpPr>
        <p:spPr>
          <a:xfrm>
            <a:off x="942947" y="1513114"/>
            <a:ext cx="10175476" cy="4823926"/>
          </a:xfrm>
          <a:prstGeom prst="round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9274A4C9-F080-46B4-D69B-BA06E11A0B68}"/>
              </a:ext>
            </a:extLst>
          </p:cNvPr>
          <p:cNvSpPr txBox="1"/>
          <p:nvPr/>
        </p:nvSpPr>
        <p:spPr>
          <a:xfrm>
            <a:off x="4844337" y="1959614"/>
            <a:ext cx="5032711" cy="2954655"/>
          </a:xfrm>
          <a:prstGeom prst="rect">
            <a:avLst/>
          </a:prstGeom>
          <a:noFill/>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3200" b="1" i="0" u="none" strike="noStrike" kern="0" cap="none" spc="0" normalizeH="0" baseline="0" noProof="0" dirty="0">
                <a:ln>
                  <a:noFill/>
                </a:ln>
                <a:solidFill>
                  <a:srgbClr val="000000"/>
                </a:solidFill>
                <a:effectLst/>
                <a:uLnTx/>
                <a:uFillTx/>
                <a:latin typeface="CORE SANS WHH COPY N" panose="020B0503030302020204" pitchFamily="34" charset="0"/>
              </a:rPr>
              <a:t>Zero Stunting is not only possible. It is also a business opportunity, a catalyst for socio-economic growth and: it is cheap.</a:t>
            </a:r>
            <a:endParaRPr kumimoji="0" lang="de-DE" sz="3200" b="1" i="0" u="none" strike="noStrike" kern="0" cap="none" spc="0" normalizeH="0" baseline="0" noProof="0" dirty="0">
              <a:ln>
                <a:noFill/>
              </a:ln>
              <a:solidFill>
                <a:srgbClr val="000000"/>
              </a:solidFill>
              <a:effectLst/>
              <a:uLnTx/>
              <a:uFillTx/>
              <a:latin typeface="CORE SANS WHH COPY N" panose="020B0503030302020204" pitchFamily="34" charset="0"/>
            </a:endParaRPr>
          </a:p>
        </p:txBody>
      </p:sp>
      <p:sp useBgFill="1">
        <p:nvSpPr>
          <p:cNvPr id="7" name="Free-form: Shape 6">
            <a:extLst>
              <a:ext uri="{FF2B5EF4-FFF2-40B4-BE49-F238E27FC236}">
                <a16:creationId xmlns:a16="http://schemas.microsoft.com/office/drawing/2014/main" id="{90C0A254-6C03-1D3D-1F8B-DFBFA45A3005}"/>
              </a:ext>
            </a:extLst>
          </p:cNvPr>
          <p:cNvSpPr/>
          <p:nvPr/>
        </p:nvSpPr>
        <p:spPr>
          <a:xfrm>
            <a:off x="1791479" y="2232802"/>
            <a:ext cx="2746866" cy="3193565"/>
          </a:xfrm>
          <a:custGeom>
            <a:avLst/>
            <a:gdLst>
              <a:gd name="connsiteX0" fmla="*/ 528060 w 1574317"/>
              <a:gd name="connsiteY0" fmla="*/ 911608 h 2010995"/>
              <a:gd name="connsiteX1" fmla="*/ 595385 w 1574317"/>
              <a:gd name="connsiteY1" fmla="*/ 1037078 h 2010995"/>
              <a:gd name="connsiteX2" fmla="*/ 601505 w 1574317"/>
              <a:gd name="connsiteY2" fmla="*/ 1095222 h 2010995"/>
              <a:gd name="connsiteX3" fmla="*/ 601505 w 1574317"/>
              <a:gd name="connsiteY3" fmla="*/ 1340040 h 2010995"/>
              <a:gd name="connsiteX4" fmla="*/ 420951 w 1574317"/>
              <a:gd name="connsiteY4" fmla="*/ 1419606 h 2010995"/>
              <a:gd name="connsiteX5" fmla="*/ 298542 w 1574317"/>
              <a:gd name="connsiteY5" fmla="*/ 1542016 h 2010995"/>
              <a:gd name="connsiteX6" fmla="*/ 298542 w 1574317"/>
              <a:gd name="connsiteY6" fmla="*/ 1930665 h 2010995"/>
              <a:gd name="connsiteX7" fmla="*/ 687191 w 1574317"/>
              <a:gd name="connsiteY7" fmla="*/ 1930665 h 2010995"/>
              <a:gd name="connsiteX8" fmla="*/ 809601 w 1574317"/>
              <a:gd name="connsiteY8" fmla="*/ 1808255 h 2010995"/>
              <a:gd name="connsiteX9" fmla="*/ 809601 w 1574317"/>
              <a:gd name="connsiteY9" fmla="*/ 1419606 h 2010995"/>
              <a:gd name="connsiteX10" fmla="*/ 809601 w 1574317"/>
              <a:gd name="connsiteY10" fmla="*/ 1419606 h 2010995"/>
              <a:gd name="connsiteX11" fmla="*/ 803480 w 1574317"/>
              <a:gd name="connsiteY11" fmla="*/ 1413486 h 2010995"/>
              <a:gd name="connsiteX12" fmla="*/ 589264 w 1574317"/>
              <a:gd name="connsiteY12" fmla="*/ 1627702 h 2010995"/>
              <a:gd name="connsiteX13" fmla="*/ 730035 w 1574317"/>
              <a:gd name="connsiteY13" fmla="*/ 1324739 h 2010995"/>
              <a:gd name="connsiteX14" fmla="*/ 726974 w 1574317"/>
              <a:gd name="connsiteY14" fmla="*/ 1092162 h 2010995"/>
              <a:gd name="connsiteX15" fmla="*/ 763697 w 1574317"/>
              <a:gd name="connsiteY15" fmla="*/ 936090 h 2010995"/>
              <a:gd name="connsiteX16" fmla="*/ 910588 w 1574317"/>
              <a:gd name="connsiteY16" fmla="*/ 761657 h 2010995"/>
              <a:gd name="connsiteX17" fmla="*/ 1412466 w 1574317"/>
              <a:gd name="connsiteY17" fmla="*/ 599465 h 2010995"/>
              <a:gd name="connsiteX18" fmla="*/ 1568537 w 1574317"/>
              <a:gd name="connsiteY18" fmla="*/ 5780 h 2010995"/>
              <a:gd name="connsiteX19" fmla="*/ 974853 w 1574317"/>
              <a:gd name="connsiteY19" fmla="*/ 161852 h 2010995"/>
              <a:gd name="connsiteX20" fmla="*/ 812661 w 1574317"/>
              <a:gd name="connsiteY20" fmla="*/ 675971 h 2010995"/>
              <a:gd name="connsiteX21" fmla="*/ 653529 w 1574317"/>
              <a:gd name="connsiteY21" fmla="*/ 871825 h 2010995"/>
              <a:gd name="connsiteX22" fmla="*/ 625987 w 1574317"/>
              <a:gd name="connsiteY22" fmla="*/ 835103 h 2010995"/>
              <a:gd name="connsiteX23" fmla="*/ 494397 w 1574317"/>
              <a:gd name="connsiteY23" fmla="*/ 412791 h 2010995"/>
              <a:gd name="connsiteX24" fmla="*/ 4760 w 1574317"/>
              <a:gd name="connsiteY24" fmla="*/ 284261 h 2010995"/>
              <a:gd name="connsiteX25" fmla="*/ 133290 w 1574317"/>
              <a:gd name="connsiteY25" fmla="*/ 773898 h 2010995"/>
              <a:gd name="connsiteX26" fmla="*/ 528060 w 1574317"/>
              <a:gd name="connsiteY26" fmla="*/ 911608 h 201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74317" h="2010995">
                <a:moveTo>
                  <a:pt x="528060" y="911608"/>
                </a:moveTo>
                <a:cubicBezTo>
                  <a:pt x="558662" y="948331"/>
                  <a:pt x="580083" y="991174"/>
                  <a:pt x="595385" y="1037078"/>
                </a:cubicBezTo>
                <a:cubicBezTo>
                  <a:pt x="598445" y="1055439"/>
                  <a:pt x="601505" y="1076861"/>
                  <a:pt x="601505" y="1095222"/>
                </a:cubicBezTo>
                <a:lnTo>
                  <a:pt x="601505" y="1340040"/>
                </a:lnTo>
                <a:cubicBezTo>
                  <a:pt x="534180" y="1343101"/>
                  <a:pt x="469915" y="1370643"/>
                  <a:pt x="420951" y="1419606"/>
                </a:cubicBezTo>
                <a:lnTo>
                  <a:pt x="298542" y="1542016"/>
                </a:lnTo>
                <a:cubicBezTo>
                  <a:pt x="191434" y="1649124"/>
                  <a:pt x="191434" y="1823557"/>
                  <a:pt x="298542" y="1930665"/>
                </a:cubicBezTo>
                <a:cubicBezTo>
                  <a:pt x="405650" y="2037773"/>
                  <a:pt x="580083" y="2037773"/>
                  <a:pt x="687191" y="1930665"/>
                </a:cubicBezTo>
                <a:lnTo>
                  <a:pt x="809601" y="1808255"/>
                </a:lnTo>
                <a:cubicBezTo>
                  <a:pt x="916709" y="1701147"/>
                  <a:pt x="916709" y="1526714"/>
                  <a:pt x="809601" y="1419606"/>
                </a:cubicBezTo>
                <a:lnTo>
                  <a:pt x="809601" y="1419606"/>
                </a:lnTo>
                <a:cubicBezTo>
                  <a:pt x="806540" y="1416546"/>
                  <a:pt x="806540" y="1416546"/>
                  <a:pt x="803480" y="1413486"/>
                </a:cubicBezTo>
                <a:lnTo>
                  <a:pt x="589264" y="1627702"/>
                </a:lnTo>
                <a:lnTo>
                  <a:pt x="730035" y="1324739"/>
                </a:lnTo>
                <a:lnTo>
                  <a:pt x="726974" y="1092162"/>
                </a:lnTo>
                <a:cubicBezTo>
                  <a:pt x="730035" y="1037078"/>
                  <a:pt x="742276" y="985054"/>
                  <a:pt x="763697" y="936090"/>
                </a:cubicBezTo>
                <a:cubicBezTo>
                  <a:pt x="791239" y="862645"/>
                  <a:pt x="843263" y="801440"/>
                  <a:pt x="910588" y="761657"/>
                </a:cubicBezTo>
                <a:cubicBezTo>
                  <a:pt x="1039118" y="764717"/>
                  <a:pt x="1268635" y="743296"/>
                  <a:pt x="1412466" y="599465"/>
                </a:cubicBezTo>
                <a:cubicBezTo>
                  <a:pt x="1620562" y="391369"/>
                  <a:pt x="1568537" y="5780"/>
                  <a:pt x="1568537" y="5780"/>
                </a:cubicBezTo>
                <a:cubicBezTo>
                  <a:pt x="1568537" y="5780"/>
                  <a:pt x="1179888" y="-46243"/>
                  <a:pt x="974853" y="161852"/>
                </a:cubicBezTo>
                <a:cubicBezTo>
                  <a:pt x="824902" y="311803"/>
                  <a:pt x="809601" y="550501"/>
                  <a:pt x="812661" y="675971"/>
                </a:cubicBezTo>
                <a:cubicBezTo>
                  <a:pt x="742276" y="727995"/>
                  <a:pt x="690252" y="795320"/>
                  <a:pt x="653529" y="871825"/>
                </a:cubicBezTo>
                <a:cubicBezTo>
                  <a:pt x="644348" y="859584"/>
                  <a:pt x="635168" y="847343"/>
                  <a:pt x="625987" y="835103"/>
                </a:cubicBezTo>
                <a:cubicBezTo>
                  <a:pt x="629047" y="731055"/>
                  <a:pt x="613746" y="535200"/>
                  <a:pt x="494397" y="412791"/>
                </a:cubicBezTo>
                <a:cubicBezTo>
                  <a:pt x="323024" y="241418"/>
                  <a:pt x="4760" y="284261"/>
                  <a:pt x="4760" y="284261"/>
                </a:cubicBezTo>
                <a:cubicBezTo>
                  <a:pt x="4760" y="284261"/>
                  <a:pt x="-38083" y="602525"/>
                  <a:pt x="133290" y="773898"/>
                </a:cubicBezTo>
                <a:cubicBezTo>
                  <a:pt x="249579" y="887127"/>
                  <a:pt x="420951" y="908548"/>
                  <a:pt x="528060" y="911608"/>
                </a:cubicBezTo>
                <a:close/>
              </a:path>
            </a:pathLst>
          </a:custGeom>
          <a:ln w="29666"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845074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7AA75429-7525-06FA-414F-02F160748506}"/>
              </a:ext>
            </a:extLst>
          </p:cNvPr>
          <p:cNvSpPr>
            <a:spLocks noGrp="1"/>
          </p:cNvSpPr>
          <p:nvPr>
            <p:ph type="body" sz="quarter" idx="11"/>
          </p:nvPr>
        </p:nvSpPr>
        <p:spPr>
          <a:xfrm>
            <a:off x="468313" y="635000"/>
            <a:ext cx="5040312" cy="2101000"/>
          </a:xfrm>
        </p:spPr>
        <p:txBody>
          <a:bodyPr/>
          <a:lstStyle/>
          <a:p>
            <a:r>
              <a:rPr lang="en-GB" sz="5400" dirty="0"/>
              <a:t>Let’s end stunting, together.</a:t>
            </a:r>
          </a:p>
        </p:txBody>
      </p:sp>
      <p:sp>
        <p:nvSpPr>
          <p:cNvPr id="8" name="Textplatzhalter 7">
            <a:extLst>
              <a:ext uri="{FF2B5EF4-FFF2-40B4-BE49-F238E27FC236}">
                <a16:creationId xmlns:a16="http://schemas.microsoft.com/office/drawing/2014/main" id="{E145AC90-D0B7-55CC-BB82-3DE3505EFFA4}"/>
              </a:ext>
            </a:extLst>
          </p:cNvPr>
          <p:cNvSpPr>
            <a:spLocks noGrp="1"/>
          </p:cNvSpPr>
          <p:nvPr>
            <p:ph type="body" sz="quarter" idx="12"/>
          </p:nvPr>
        </p:nvSpPr>
        <p:spPr/>
        <p:txBody>
          <a:bodyPr/>
          <a:lstStyle/>
          <a:p>
            <a:r>
              <a:rPr lang="en-GB" dirty="0"/>
              <a:t>Arno Bratz	</a:t>
            </a:r>
          </a:p>
        </p:txBody>
      </p:sp>
      <p:sp>
        <p:nvSpPr>
          <p:cNvPr id="9" name="Textplatzhalter 8">
            <a:extLst>
              <a:ext uri="{FF2B5EF4-FFF2-40B4-BE49-F238E27FC236}">
                <a16:creationId xmlns:a16="http://schemas.microsoft.com/office/drawing/2014/main" id="{4453F9BE-C6BD-43A1-4444-990195740DA4}"/>
              </a:ext>
            </a:extLst>
          </p:cNvPr>
          <p:cNvSpPr>
            <a:spLocks noGrp="1"/>
          </p:cNvSpPr>
          <p:nvPr>
            <p:ph type="body" sz="quarter" idx="13"/>
          </p:nvPr>
        </p:nvSpPr>
        <p:spPr/>
        <p:txBody>
          <a:bodyPr/>
          <a:lstStyle/>
          <a:p>
            <a:r>
              <a:rPr lang="en-GB" dirty="0"/>
              <a:t>Head of Sector Strategy, Knowledge &amp; Learning</a:t>
            </a:r>
          </a:p>
        </p:txBody>
      </p:sp>
      <p:sp>
        <p:nvSpPr>
          <p:cNvPr id="10" name="Textplatzhalter 9">
            <a:extLst>
              <a:ext uri="{FF2B5EF4-FFF2-40B4-BE49-F238E27FC236}">
                <a16:creationId xmlns:a16="http://schemas.microsoft.com/office/drawing/2014/main" id="{BA83B7EF-0F4B-6D2E-424B-BCDA4EA6108F}"/>
              </a:ext>
            </a:extLst>
          </p:cNvPr>
          <p:cNvSpPr>
            <a:spLocks noGrp="1"/>
          </p:cNvSpPr>
          <p:nvPr>
            <p:ph type="body" sz="quarter" idx="14"/>
          </p:nvPr>
        </p:nvSpPr>
        <p:spPr/>
        <p:txBody>
          <a:bodyPr/>
          <a:lstStyle/>
          <a:p>
            <a:r>
              <a:rPr lang="en-GB" dirty="0"/>
              <a:t>arno.bratz@whh.de</a:t>
            </a:r>
          </a:p>
        </p:txBody>
      </p:sp>
      <p:sp>
        <p:nvSpPr>
          <p:cNvPr id="11" name="Textplatzhalter 10">
            <a:extLst>
              <a:ext uri="{FF2B5EF4-FFF2-40B4-BE49-F238E27FC236}">
                <a16:creationId xmlns:a16="http://schemas.microsoft.com/office/drawing/2014/main" id="{B3C9D15D-4719-65C8-02B8-B605809D88DD}"/>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40661609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 Titles ">
  <a:themeElements>
    <a:clrScheme name="WHH colors">
      <a:dk1>
        <a:srgbClr val="000000"/>
      </a:dk1>
      <a:lt1>
        <a:srgbClr val="FFFFFF"/>
      </a:lt1>
      <a:dk2>
        <a:srgbClr val="2FAB16"/>
      </a:dk2>
      <a:lt2>
        <a:srgbClr val="F7EDD2"/>
      </a:lt2>
      <a:accent1>
        <a:srgbClr val="F8D832"/>
      </a:accent1>
      <a:accent2>
        <a:srgbClr val="FF9E11"/>
      </a:accent2>
      <a:accent3>
        <a:srgbClr val="392B26"/>
      </a:accent3>
      <a:accent4>
        <a:srgbClr val="CF0033"/>
      </a:accent4>
      <a:accent5>
        <a:srgbClr val="4197EA"/>
      </a:accent5>
      <a:accent6>
        <a:srgbClr val="AF2885"/>
      </a:accent6>
      <a:hlink>
        <a:srgbClr val="5C453C"/>
      </a:hlink>
      <a:folHlink>
        <a:srgbClr val="0D692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ln>
              <a:noFill/>
            </a:ln>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äsentation5" id="{FDB63BBC-DE34-4652-97FD-BC6DF0F07A8A}" vid="{20473E27-556A-4A38-8BF5-815AC66EF8B1}"/>
    </a:ext>
  </a:extLst>
</a:theme>
</file>

<file path=ppt/theme/theme2.xml><?xml version="1.0" encoding="utf-8"?>
<a:theme xmlns:a="http://schemas.openxmlformats.org/drawingml/2006/main" name="3 Content Slides | side by side">
  <a:themeElements>
    <a:clrScheme name="WHH colors">
      <a:dk1>
        <a:srgbClr val="000000"/>
      </a:dk1>
      <a:lt1>
        <a:srgbClr val="FFFFFF"/>
      </a:lt1>
      <a:dk2>
        <a:srgbClr val="2FAB16"/>
      </a:dk2>
      <a:lt2>
        <a:srgbClr val="F7EDD2"/>
      </a:lt2>
      <a:accent1>
        <a:srgbClr val="F8D832"/>
      </a:accent1>
      <a:accent2>
        <a:srgbClr val="FF9E11"/>
      </a:accent2>
      <a:accent3>
        <a:srgbClr val="392B26"/>
      </a:accent3>
      <a:accent4>
        <a:srgbClr val="CF0033"/>
      </a:accent4>
      <a:accent5>
        <a:srgbClr val="4197EA"/>
      </a:accent5>
      <a:accent6>
        <a:srgbClr val="AF2885"/>
      </a:accent6>
      <a:hlink>
        <a:srgbClr val="5C453C"/>
      </a:hlink>
      <a:folHlink>
        <a:srgbClr val="0D692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600" dirty="0" err="1" smtClean="0">
            <a:latin typeface="+mn-lt"/>
          </a:defRPr>
        </a:defPPr>
      </a:lstStyle>
    </a:txDef>
  </a:objectDefaults>
  <a:extraClrSchemeLst/>
  <a:extLst>
    <a:ext uri="{05A4C25C-085E-4340-85A3-A5531E510DB2}">
      <thm15:themeFamily xmlns:thm15="http://schemas.microsoft.com/office/thememl/2012/main" name="Präsentation5" id="{FDB63BBC-DE34-4652-97FD-BC6DF0F07A8A}" vid="{792AF336-F11A-4D4F-9AE4-9A8E118300D7}"/>
    </a:ext>
  </a:extLst>
</a:theme>
</file>

<file path=ppt/theme/theme3.xml><?xml version="1.0" encoding="utf-8"?>
<a:theme xmlns:a="http://schemas.openxmlformats.org/drawingml/2006/main" name="4 Separation Slides ">
  <a:themeElements>
    <a:clrScheme name="WHH colors">
      <a:dk1>
        <a:srgbClr val="000000"/>
      </a:dk1>
      <a:lt1>
        <a:srgbClr val="FFFFFF"/>
      </a:lt1>
      <a:dk2>
        <a:srgbClr val="2FAB16"/>
      </a:dk2>
      <a:lt2>
        <a:srgbClr val="F7EDD2"/>
      </a:lt2>
      <a:accent1>
        <a:srgbClr val="F8D832"/>
      </a:accent1>
      <a:accent2>
        <a:srgbClr val="FF9E11"/>
      </a:accent2>
      <a:accent3>
        <a:srgbClr val="392B26"/>
      </a:accent3>
      <a:accent4>
        <a:srgbClr val="CF0033"/>
      </a:accent4>
      <a:accent5>
        <a:srgbClr val="4197EA"/>
      </a:accent5>
      <a:accent6>
        <a:srgbClr val="AF2885"/>
      </a:accent6>
      <a:hlink>
        <a:srgbClr val="5C453C"/>
      </a:hlink>
      <a:folHlink>
        <a:srgbClr val="0D692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äsentation5" id="{FDB63BBC-DE34-4652-97FD-BC6DF0F07A8A}" vid="{E559FB86-E4CC-4EB2-8C96-7B98856BB68F}"/>
    </a:ext>
  </a:extLst>
</a:theme>
</file>

<file path=ppt/theme/theme4.xml><?xml version="1.0" encoding="utf-8"?>
<a:theme xmlns:a="http://schemas.openxmlformats.org/drawingml/2006/main" name="2_2 Content Slides">
  <a:themeElements>
    <a:clrScheme name="WHH colors">
      <a:dk1>
        <a:srgbClr val="000000"/>
      </a:dk1>
      <a:lt1>
        <a:srgbClr val="FFFFFF"/>
      </a:lt1>
      <a:dk2>
        <a:srgbClr val="2FAB16"/>
      </a:dk2>
      <a:lt2>
        <a:srgbClr val="F7EDD2"/>
      </a:lt2>
      <a:accent1>
        <a:srgbClr val="F8D832"/>
      </a:accent1>
      <a:accent2>
        <a:srgbClr val="FF9E11"/>
      </a:accent2>
      <a:accent3>
        <a:srgbClr val="392B26"/>
      </a:accent3>
      <a:accent4>
        <a:srgbClr val="CF0033"/>
      </a:accent4>
      <a:accent5>
        <a:srgbClr val="4197EA"/>
      </a:accent5>
      <a:accent6>
        <a:srgbClr val="AF2885"/>
      </a:accent6>
      <a:hlink>
        <a:srgbClr val="5C453C"/>
      </a:hlink>
      <a:folHlink>
        <a:srgbClr val="0D692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400" dirty="0">
            <a:solidFill>
              <a:schemeClr val="tx1"/>
            </a:solidFill>
            <a:latin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1 Titles ">
  <a:themeElements>
    <a:clrScheme name="WHH colors">
      <a:dk1>
        <a:srgbClr val="000000"/>
      </a:dk1>
      <a:lt1>
        <a:srgbClr val="FFFFFF"/>
      </a:lt1>
      <a:dk2>
        <a:srgbClr val="2FAB16"/>
      </a:dk2>
      <a:lt2>
        <a:srgbClr val="F7EDD2"/>
      </a:lt2>
      <a:accent1>
        <a:srgbClr val="F8D832"/>
      </a:accent1>
      <a:accent2>
        <a:srgbClr val="FF9E11"/>
      </a:accent2>
      <a:accent3>
        <a:srgbClr val="392B26"/>
      </a:accent3>
      <a:accent4>
        <a:srgbClr val="CF0033"/>
      </a:accent4>
      <a:accent5>
        <a:srgbClr val="4197EA"/>
      </a:accent5>
      <a:accent6>
        <a:srgbClr val="AF2885"/>
      </a:accent6>
      <a:hlink>
        <a:srgbClr val="5C453C"/>
      </a:hlink>
      <a:folHlink>
        <a:srgbClr val="0D692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ln>
              <a:noFill/>
            </a:ln>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äsentation6" id="{1AC5ACC9-E438-4803-A8F4-7A6B212C57F1}" vid="{849B9AAB-A6F8-48CB-98D3-2354152C0608}"/>
    </a:ext>
  </a:extLst>
</a:theme>
</file>

<file path=ppt/theme/theme6.xml><?xml version="1.0" encoding="utf-8"?>
<a:theme xmlns:a="http://schemas.openxmlformats.org/drawingml/2006/main" name="1_3 Content Slides | side by side">
  <a:themeElements>
    <a:clrScheme name="WHH colors">
      <a:dk1>
        <a:srgbClr val="000000"/>
      </a:dk1>
      <a:lt1>
        <a:srgbClr val="FFFFFF"/>
      </a:lt1>
      <a:dk2>
        <a:srgbClr val="2FAB16"/>
      </a:dk2>
      <a:lt2>
        <a:srgbClr val="F7EDD2"/>
      </a:lt2>
      <a:accent1>
        <a:srgbClr val="F8D832"/>
      </a:accent1>
      <a:accent2>
        <a:srgbClr val="FF9E11"/>
      </a:accent2>
      <a:accent3>
        <a:srgbClr val="392B26"/>
      </a:accent3>
      <a:accent4>
        <a:srgbClr val="CF0033"/>
      </a:accent4>
      <a:accent5>
        <a:srgbClr val="4197EA"/>
      </a:accent5>
      <a:accent6>
        <a:srgbClr val="AF2885"/>
      </a:accent6>
      <a:hlink>
        <a:srgbClr val="5C453C"/>
      </a:hlink>
      <a:folHlink>
        <a:srgbClr val="0D692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600" dirty="0" err="1" smtClean="0">
            <a:latin typeface="+mn-lt"/>
          </a:defRPr>
        </a:defPPr>
      </a:lstStyle>
    </a:txDef>
  </a:objectDefaults>
  <a:extraClrSchemeLst/>
  <a:extLst>
    <a:ext uri="{05A4C25C-085E-4340-85A3-A5531E510DB2}">
      <thm15:themeFamily xmlns:thm15="http://schemas.microsoft.com/office/thememl/2012/main" name="Powerpoint Master_German" id="{848FF03A-04F9-41B1-83ED-5C4D1F60154E}" vid="{35EA3F42-21E8-49C4-A09D-253F002C0128}"/>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A27141678CAE4DBBCF46B7DD09A49E" ma:contentTypeVersion="15" ma:contentTypeDescription="Create a new document." ma:contentTypeScope="" ma:versionID="1708331cac28a0e94a7279aec325777f">
  <xsd:schema xmlns:xsd="http://www.w3.org/2001/XMLSchema" xmlns:xs="http://www.w3.org/2001/XMLSchema" xmlns:p="http://schemas.microsoft.com/office/2006/metadata/properties" xmlns:ns2="cfa9c32a-54df-401b-83fc-ff9d7b26fb45" xmlns:ns3="9b5a3ee7-33d1-4c67-b4f1-4deea94586af" targetNamespace="http://schemas.microsoft.com/office/2006/metadata/properties" ma:root="true" ma:fieldsID="3ae4828950635cc444697c6ced6285e7" ns2:_="" ns3:_="">
    <xsd:import namespace="cfa9c32a-54df-401b-83fc-ff9d7b26fb45"/>
    <xsd:import namespace="9b5a3ee7-33d1-4c67-b4f1-4deea94586a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a9c32a-54df-401b-83fc-ff9d7b26fb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75be4df-24f6-4474-94fc-436692542bc6}" ma:internalName="TaxCatchAll" ma:showField="CatchAllData" ma:web="cfa9c32a-54df-401b-83fc-ff9d7b26fb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b5a3ee7-33d1-4c67-b4f1-4deea94586a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c3fc6f2-f557-4b51-8471-95962e154da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b5a3ee7-33d1-4c67-b4f1-4deea94586af">
      <Terms xmlns="http://schemas.microsoft.com/office/infopath/2007/PartnerControls"/>
    </lcf76f155ced4ddcb4097134ff3c332f>
    <TaxCatchAll xmlns="cfa9c32a-54df-401b-83fc-ff9d7b26fb45" xsi:nil="true"/>
  </documentManagement>
</p:properties>
</file>

<file path=customXml/itemProps1.xml><?xml version="1.0" encoding="utf-8"?>
<ds:datastoreItem xmlns:ds="http://schemas.openxmlformats.org/officeDocument/2006/customXml" ds:itemID="{79CE6E5F-CC0D-4773-869D-268910AEE7D0}">
  <ds:schemaRefs>
    <ds:schemaRef ds:uri="http://schemas.microsoft.com/sharepoint/v3/contenttype/forms"/>
  </ds:schemaRefs>
</ds:datastoreItem>
</file>

<file path=customXml/itemProps2.xml><?xml version="1.0" encoding="utf-8"?>
<ds:datastoreItem xmlns:ds="http://schemas.openxmlformats.org/officeDocument/2006/customXml" ds:itemID="{C7A079A0-98B7-4A49-BCE7-A877EEFA79CF}"/>
</file>

<file path=customXml/itemProps3.xml><?xml version="1.0" encoding="utf-8"?>
<ds:datastoreItem xmlns:ds="http://schemas.openxmlformats.org/officeDocument/2006/customXml" ds:itemID="{F033A0B6-3642-4E5C-849B-0F62E0A62661}">
  <ds:schemaRefs>
    <ds:schemaRef ds:uri="http://schemas.openxmlformats.org/package/2006/metadata/core-properties"/>
    <ds:schemaRef ds:uri="http://purl.org/dc/elements/1.1/"/>
    <ds:schemaRef ds:uri="http://schemas.microsoft.com/office/infopath/2007/PartnerControls"/>
    <ds:schemaRef ds:uri="e8df6f38-0cd4-42ad-874e-92d9cd709033"/>
    <ds:schemaRef ds:uri="http://purl.org/dc/terms/"/>
    <ds:schemaRef ds:uri="http://schemas.microsoft.com/office/2006/documentManagement/types"/>
    <ds:schemaRef ds:uri="f33da33c-30f6-4a8e-abc6-e1df5b62c6c9"/>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WHH_PowerPoint_Master_International_2</Template>
  <TotalTime>0</TotalTime>
  <Words>1212</Words>
  <Application>Microsoft Office PowerPoint</Application>
  <PresentationFormat>Widescreen</PresentationFormat>
  <Paragraphs>133</Paragraphs>
  <Slides>15</Slides>
  <Notes>10</Notes>
  <HiddenSlides>0</HiddenSlides>
  <MMClips>0</MMClips>
  <ScaleCrop>false</ScaleCrop>
  <HeadingPairs>
    <vt:vector size="8" baseType="variant">
      <vt:variant>
        <vt:lpstr>Fonts Used</vt:lpstr>
      </vt:variant>
      <vt:variant>
        <vt:i4>11</vt:i4>
      </vt:variant>
      <vt:variant>
        <vt:lpstr>Theme</vt:lpstr>
      </vt:variant>
      <vt:variant>
        <vt:i4>6</vt:i4>
      </vt:variant>
      <vt:variant>
        <vt:lpstr>Embedded OLE Servers</vt:lpstr>
      </vt:variant>
      <vt:variant>
        <vt:i4>1</vt:i4>
      </vt:variant>
      <vt:variant>
        <vt:lpstr>Slide Titles</vt:lpstr>
      </vt:variant>
      <vt:variant>
        <vt:i4>15</vt:i4>
      </vt:variant>
    </vt:vector>
  </HeadingPairs>
  <TitlesOfParts>
    <vt:vector size="33" baseType="lpstr">
      <vt:lpstr>CORE SANS WHH HEAD NR Cn</vt:lpstr>
      <vt:lpstr>Systemschrift Normal</vt:lpstr>
      <vt:lpstr>Arial</vt:lpstr>
      <vt:lpstr>Calibri</vt:lpstr>
      <vt:lpstr>Caveat WHH Handschrift</vt:lpstr>
      <vt:lpstr>-apple-system</vt:lpstr>
      <vt:lpstr>Symbol</vt:lpstr>
      <vt:lpstr>CORE SANS WHH COPY N</vt:lpstr>
      <vt:lpstr>CORE SANS WHH SUB NR Cn Md</vt:lpstr>
      <vt:lpstr>Wingdings</vt:lpstr>
      <vt:lpstr>Aptos</vt:lpstr>
      <vt:lpstr>1 Titles </vt:lpstr>
      <vt:lpstr>3 Content Slides | side by side</vt:lpstr>
      <vt:lpstr>4 Separation Slides </vt:lpstr>
      <vt:lpstr>2_2 Content Slides</vt:lpstr>
      <vt:lpstr>1_1 Titles </vt:lpstr>
      <vt:lpstr>1_3 Content Slides | side by side</vt:lpstr>
      <vt:lpstr>think-cell Slide</vt:lpstr>
      <vt:lpstr> The Importance of Early Childhood  Nutrition and Development</vt:lpstr>
      <vt:lpstr>A quick primer on WHH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Deutsche Welthungerhilfe e.V.</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The Importance of Early Childhood  Nutrition and Development</dc:title>
  <dc:subject/>
  <dc:creator>Arno Bratz</dc:creator>
  <cp:keywords/>
  <dc:description/>
  <cp:lastModifiedBy>Arno Bratz</cp:lastModifiedBy>
  <cp:revision>1</cp:revision>
  <dcterms:created xsi:type="dcterms:W3CDTF">2024-11-12T11:14:58Z</dcterms:created>
  <dcterms:modified xsi:type="dcterms:W3CDTF">2024-11-14T07:29:03Z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2022-08-26T10:00:00Z</vt:filetime>
  </property>
  <property fmtid="{D5CDD505-2E9C-101B-9397-08002B2CF9AE}" pid="3" name="Creator">
    <vt:lpwstr>Adobe InDesign 17.4 (Macintosh)</vt:lpwstr>
  </property>
  <property fmtid="{D5CDD505-2E9C-101B-9397-08002B2CF9AE}" pid="4" name="LastSaved">
    <vt:filetime>2022-09-05T10:00:00Z</vt:filetime>
  </property>
  <property fmtid="{D5CDD505-2E9C-101B-9397-08002B2CF9AE}" pid="5" name="Producer">
    <vt:lpwstr>Adobe PDF Library 16.0.7</vt:lpwstr>
  </property>
  <property fmtid="{D5CDD505-2E9C-101B-9397-08002B2CF9AE}" pid="6" name="ContentTypeId">
    <vt:lpwstr>0x01010020A27141678CAE4DBBCF46B7DD09A49E</vt:lpwstr>
  </property>
  <property fmtid="{D5CDD505-2E9C-101B-9397-08002B2CF9AE}" pid="7" name="MediaServiceImageTags">
    <vt:lpwstr/>
  </property>
</Properties>
</file>