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8" r:id="rId2"/>
    <p:sldId id="331" r:id="rId3"/>
    <p:sldId id="332" r:id="rId4"/>
    <p:sldId id="257" r:id="rId5"/>
    <p:sldId id="351" r:id="rId6"/>
    <p:sldId id="352" r:id="rId7"/>
    <p:sldId id="353" r:id="rId8"/>
    <p:sldId id="354" r:id="rId9"/>
    <p:sldId id="357" r:id="rId10"/>
    <p:sldId id="358" r:id="rId11"/>
    <p:sldId id="349" r:id="rId12"/>
    <p:sldId id="359" r:id="rId13"/>
    <p:sldId id="336" r:id="rId14"/>
    <p:sldId id="362" r:id="rId15"/>
    <p:sldId id="361" r:id="rId16"/>
    <p:sldId id="335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50" r:id="rId27"/>
    <p:sldId id="363" r:id="rId28"/>
    <p:sldId id="333" r:id="rId29"/>
    <p:sldId id="277" r:id="rId30"/>
    <p:sldId id="283" r:id="rId31"/>
    <p:sldId id="360" r:id="rId32"/>
    <p:sldId id="334" r:id="rId3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9" userDrawn="1">
          <p15:clr>
            <a:srgbClr val="A4A3A4"/>
          </p15:clr>
        </p15:guide>
        <p15:guide id="2" pos="7151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esa Shamah" initials="T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4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pos="529"/>
        <p:guide pos="7151"/>
        <p:guide orient="horz" pos="981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iee\Tshamah\Nutrition%20growth-graficas-ingles\Nutrition%20growt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iee\Tshamah\Nutrition%20growth-graficas-ingles\Nutrition%20growt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Gr&#225;fico%20en%20Microsoft%20Office%20PowerPoint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slara\Desktop\DRJRD\GRAFICAS-SPYO-99-2016-ENSANU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slara\Desktop\DRJRD\GRAFICAS-SPYO-99-2016-ENSANU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iee\Tshamah\Nutrition%20growth-graficas-ingles\Nutrition%20growth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sus\AppData\Roaming\Microsoft\Excel\GRAFICAS_TSL_121018%20(version%201).xlsb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Hoja1!$G$29</c:f>
              <c:strCache>
                <c:ptCount val="1"/>
                <c:pt idx="0">
                  <c:v>ENN 1988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Hoja1!$G$30:$G$33</c:f>
              <c:numCache>
                <c:formatCode>General</c:formatCode>
                <c:ptCount val="4"/>
                <c:pt idx="0">
                  <c:v>10.8</c:v>
                </c:pt>
                <c:pt idx="1">
                  <c:v>26.9</c:v>
                </c:pt>
                <c:pt idx="2">
                  <c:v>6.2</c:v>
                </c:pt>
                <c:pt idx="3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5-41E3-8F52-2097BB152DAF}"/>
            </c:ext>
          </c:extLst>
        </c:ser>
        <c:ser>
          <c:idx val="1"/>
          <c:order val="1"/>
          <c:tx>
            <c:strRef>
              <c:f>Hoja1!$H$29</c:f>
              <c:strCache>
                <c:ptCount val="1"/>
                <c:pt idx="0">
                  <c:v>ENN 1999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Hoja1!$H$30:$H$33</c:f>
              <c:numCache>
                <c:formatCode>General</c:formatCode>
                <c:ptCount val="4"/>
                <c:pt idx="0">
                  <c:v>5.6</c:v>
                </c:pt>
                <c:pt idx="1">
                  <c:v>21.5</c:v>
                </c:pt>
                <c:pt idx="2">
                  <c:v>2.1</c:v>
                </c:pt>
                <c:pt idx="3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C5-41E3-8F52-2097BB152DAF}"/>
            </c:ext>
          </c:extLst>
        </c:ser>
        <c:ser>
          <c:idx val="2"/>
          <c:order val="2"/>
          <c:tx>
            <c:strRef>
              <c:f>Hoja1!$I$29</c:f>
              <c:strCache>
                <c:ptCount val="1"/>
                <c:pt idx="0">
                  <c:v>ENSANUT 2006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Hoja1!$I$30:$I$33</c:f>
              <c:numCache>
                <c:formatCode>General</c:formatCode>
                <c:ptCount val="4"/>
                <c:pt idx="0">
                  <c:v>3.4</c:v>
                </c:pt>
                <c:pt idx="1">
                  <c:v>15.5</c:v>
                </c:pt>
                <c:pt idx="2">
                  <c:v>2</c:v>
                </c:pt>
                <c:pt idx="3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C5-41E3-8F52-2097BB152DAF}"/>
            </c:ext>
          </c:extLst>
        </c:ser>
        <c:ser>
          <c:idx val="3"/>
          <c:order val="3"/>
          <c:tx>
            <c:strRef>
              <c:f>Hoja1!$J$29</c:f>
              <c:strCache>
                <c:ptCount val="1"/>
                <c:pt idx="0">
                  <c:v>ENSANUT 2012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Hoja1!$J$30:$J$33</c:f>
              <c:numCache>
                <c:formatCode>General</c:formatCode>
                <c:ptCount val="4"/>
                <c:pt idx="0">
                  <c:v>2.8</c:v>
                </c:pt>
                <c:pt idx="1">
                  <c:v>13.6</c:v>
                </c:pt>
                <c:pt idx="2">
                  <c:v>1.6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C5-41E3-8F52-2097BB152DAF}"/>
            </c:ext>
          </c:extLst>
        </c:ser>
        <c:ser>
          <c:idx val="4"/>
          <c:order val="4"/>
          <c:tx>
            <c:strRef>
              <c:f>Hoja1!$K$29</c:f>
              <c:strCache>
                <c:ptCount val="1"/>
                <c:pt idx="0">
                  <c:v>ENSANUT MC 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Hoja1!$K$30:$K$33</c:f>
              <c:numCache>
                <c:formatCode>General</c:formatCode>
                <c:ptCount val="4"/>
                <c:pt idx="0">
                  <c:v>3.9</c:v>
                </c:pt>
                <c:pt idx="1">
                  <c:v>10</c:v>
                </c:pt>
                <c:pt idx="2">
                  <c:v>1.9</c:v>
                </c:pt>
                <c:pt idx="3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C5-41E3-8F52-2097BB152DAF}"/>
            </c:ext>
          </c:extLst>
        </c:ser>
        <c:ser>
          <c:idx val="5"/>
          <c:order val="5"/>
          <c:tx>
            <c:strRef>
              <c:f>Hoja1!$L$29</c:f>
              <c:strCache>
                <c:ptCount val="1"/>
                <c:pt idx="0">
                  <c:v>SOUTH AFRICA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Hoja1!$F$30:$F$33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Hoja1!$L$30:$L$33</c:f>
              <c:numCache>
                <c:formatCode>0.0</c:formatCode>
                <c:ptCount val="4"/>
                <c:pt idx="0">
                  <c:v>6</c:v>
                </c:pt>
                <c:pt idx="1">
                  <c:v>27</c:v>
                </c:pt>
                <c:pt idx="2">
                  <c:v>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C5-41E3-8F52-2097BB152D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8197024"/>
        <c:axId val="118195848"/>
      </c:barChart>
      <c:catAx>
        <c:axId val="11819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8195848"/>
        <c:crosses val="autoZero"/>
        <c:auto val="1"/>
        <c:lblAlgn val="ctr"/>
        <c:lblOffset val="100"/>
        <c:noMultiLvlLbl val="0"/>
      </c:catAx>
      <c:valAx>
        <c:axId val="11819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819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128895093187352E-2"/>
          <c:y val="0.92212997793685181"/>
          <c:w val="0.87477684739724637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Hoja1!$G$45</c:f>
              <c:strCache>
                <c:ptCount val="1"/>
                <c:pt idx="0">
                  <c:v>ENSANUT MC 2016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Hoja1!$F$46:$F$49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Hoja1!$G$46:$G$49</c:f>
              <c:numCache>
                <c:formatCode>General</c:formatCode>
                <c:ptCount val="4"/>
                <c:pt idx="0">
                  <c:v>3.9</c:v>
                </c:pt>
                <c:pt idx="1">
                  <c:v>10</c:v>
                </c:pt>
                <c:pt idx="2">
                  <c:v>1.9</c:v>
                </c:pt>
                <c:pt idx="3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B1-46B6-A0F0-60413EA11CF1}"/>
            </c:ext>
          </c:extLst>
        </c:ser>
        <c:ser>
          <c:idx val="1"/>
          <c:order val="1"/>
          <c:tx>
            <c:strRef>
              <c:f>Hoja1!$H$45</c:f>
              <c:strCache>
                <c:ptCount val="1"/>
                <c:pt idx="0">
                  <c:v>SOUTH AFRICA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Hoja1!$F$46:$F$49</c:f>
              <c:strCache>
                <c:ptCount val="4"/>
                <c:pt idx="0">
                  <c:v>Underweight</c:v>
                </c:pt>
                <c:pt idx="1">
                  <c:v>Stunting</c:v>
                </c:pt>
                <c:pt idx="2">
                  <c:v>Wasting</c:v>
                </c:pt>
                <c:pt idx="3">
                  <c:v>Overweight  and obesity</c:v>
                </c:pt>
              </c:strCache>
            </c:strRef>
          </c:cat>
          <c:val>
            <c:numRef>
              <c:f>Hoja1!$H$46:$H$49</c:f>
              <c:numCache>
                <c:formatCode>0.0</c:formatCode>
                <c:ptCount val="4"/>
                <c:pt idx="0">
                  <c:v>6</c:v>
                </c:pt>
                <c:pt idx="1">
                  <c:v>27</c:v>
                </c:pt>
                <c:pt idx="2">
                  <c:v>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B1-46B6-A0F0-60413EA11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18191536"/>
        <c:axId val="118191144"/>
      </c:barChart>
      <c:catAx>
        <c:axId val="11819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8191144"/>
        <c:crosses val="autoZero"/>
        <c:auto val="1"/>
        <c:lblAlgn val="ctr"/>
        <c:lblOffset val="100"/>
        <c:noMultiLvlLbl val="0"/>
      </c:catAx>
      <c:valAx>
        <c:axId val="11819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819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'[Gráfico en Microsoft Office PowerPoint]Sheet1'!$A$3</c:f>
              <c:strCache>
                <c:ptCount val="1"/>
                <c:pt idx="0">
                  <c:v>1999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'[Gráfico en Microsoft Office PowerPoint]Sheet1'!$B$1:$I$2</c:f>
              <c:strCache>
                <c:ptCount val="7"/>
                <c:pt idx="0">
                  <c:v>Nacional</c:v>
                </c:pt>
                <c:pt idx="1">
                  <c:v>Indígenas</c:v>
                </c:pt>
                <c:pt idx="2">
                  <c:v>No Indígenas</c:v>
                </c:pt>
                <c:pt idx="3">
                  <c:v>NSE más bajo</c:v>
                </c:pt>
                <c:pt idx="4">
                  <c:v>NSE más alto</c:v>
                </c:pt>
                <c:pt idx="5">
                  <c:v>Educación materna 1-&lt;6a</c:v>
                </c:pt>
                <c:pt idx="6">
                  <c:v>Educación materna &gt;14a</c:v>
                </c:pt>
              </c:strCache>
            </c:strRef>
          </c:cat>
          <c:val>
            <c:numRef>
              <c:f>'[Gráfico en Microsoft Office PowerPoint]Sheet1'!$B$3:$I$3</c:f>
              <c:numCache>
                <c:formatCode>General</c:formatCode>
                <c:ptCount val="8"/>
                <c:pt idx="0">
                  <c:v>20</c:v>
                </c:pt>
                <c:pt idx="1">
                  <c:v>46</c:v>
                </c:pt>
                <c:pt idx="2">
                  <c:v>17</c:v>
                </c:pt>
                <c:pt idx="3">
                  <c:v>35</c:v>
                </c:pt>
                <c:pt idx="4">
                  <c:v>14</c:v>
                </c:pt>
                <c:pt idx="5">
                  <c:v>24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B-1A48-B1E9-88E67AE68516}"/>
            </c:ext>
          </c:extLst>
        </c:ser>
        <c:ser>
          <c:idx val="1"/>
          <c:order val="1"/>
          <c:tx>
            <c:strRef>
              <c:f>'[Gráfico en Microsoft Office PowerPoint]Sheet1'!$A$4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'[Gráfico en Microsoft Office PowerPoint]Sheet1'!$B$1:$I$2</c:f>
              <c:strCache>
                <c:ptCount val="7"/>
                <c:pt idx="0">
                  <c:v>Nacional</c:v>
                </c:pt>
                <c:pt idx="1">
                  <c:v>Indígenas</c:v>
                </c:pt>
                <c:pt idx="2">
                  <c:v>No Indígenas</c:v>
                </c:pt>
                <c:pt idx="3">
                  <c:v>NSE más bajo</c:v>
                </c:pt>
                <c:pt idx="4">
                  <c:v>NSE más alto</c:v>
                </c:pt>
                <c:pt idx="5">
                  <c:v>Educación materna 1-&lt;6a</c:v>
                </c:pt>
                <c:pt idx="6">
                  <c:v>Educación materna &gt;14a</c:v>
                </c:pt>
              </c:strCache>
            </c:strRef>
          </c:cat>
          <c:val>
            <c:numRef>
              <c:f>'[Gráfico en Microsoft Office PowerPoint]Sheet1'!$B$4:$I$4</c:f>
              <c:numCache>
                <c:formatCode>General</c:formatCode>
                <c:ptCount val="8"/>
                <c:pt idx="0">
                  <c:v>22</c:v>
                </c:pt>
                <c:pt idx="1">
                  <c:v>34</c:v>
                </c:pt>
                <c:pt idx="2">
                  <c:v>22</c:v>
                </c:pt>
                <c:pt idx="3">
                  <c:v>30</c:v>
                </c:pt>
                <c:pt idx="4">
                  <c:v>14</c:v>
                </c:pt>
                <c:pt idx="5">
                  <c:v>33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0B-1A48-B1E9-88E67AE68516}"/>
            </c:ext>
          </c:extLst>
        </c:ser>
        <c:ser>
          <c:idx val="2"/>
          <c:order val="2"/>
          <c:tx>
            <c:strRef>
              <c:f>'[Gráfico en Microsoft Office PowerPoint]Sheet1'!$A$5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'[Gráfico en Microsoft Office PowerPoint]Sheet1'!$B$1:$I$2</c:f>
              <c:strCache>
                <c:ptCount val="7"/>
                <c:pt idx="0">
                  <c:v>Nacional</c:v>
                </c:pt>
                <c:pt idx="1">
                  <c:v>Indígenas</c:v>
                </c:pt>
                <c:pt idx="2">
                  <c:v>No Indígenas</c:v>
                </c:pt>
                <c:pt idx="3">
                  <c:v>NSE más bajo</c:v>
                </c:pt>
                <c:pt idx="4">
                  <c:v>NSE más alto</c:v>
                </c:pt>
                <c:pt idx="5">
                  <c:v>Educación materna 1-&lt;6a</c:v>
                </c:pt>
                <c:pt idx="6">
                  <c:v>Educación materna &gt;14a</c:v>
                </c:pt>
              </c:strCache>
            </c:strRef>
          </c:cat>
          <c:val>
            <c:numRef>
              <c:f>'[Gráfico en Microsoft Office PowerPoint]Sheet1'!$B$5:$I$5</c:f>
              <c:numCache>
                <c:formatCode>General</c:formatCode>
                <c:ptCount val="8"/>
                <c:pt idx="0">
                  <c:v>14.5</c:v>
                </c:pt>
                <c:pt idx="1">
                  <c:v>27</c:v>
                </c:pt>
                <c:pt idx="2">
                  <c:v>13</c:v>
                </c:pt>
                <c:pt idx="3">
                  <c:v>16</c:v>
                </c:pt>
                <c:pt idx="4">
                  <c:v>13</c:v>
                </c:pt>
                <c:pt idx="5">
                  <c:v>13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0B-1A48-B1E9-88E67AE68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00976"/>
        <c:axId val="92999800"/>
      </c:barChart>
      <c:catAx>
        <c:axId val="93000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1"/>
            </a:pPr>
            <a:endParaRPr lang="es-MX"/>
          </a:p>
        </c:txPr>
        <c:crossAx val="92999800"/>
        <c:crosses val="autoZero"/>
        <c:auto val="1"/>
        <c:lblAlgn val="ctr"/>
        <c:lblOffset val="100"/>
        <c:noMultiLvlLbl val="0"/>
      </c:catAx>
      <c:valAx>
        <c:axId val="92999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0009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s-MX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42119645918481E-2"/>
          <c:y val="0.13135594792573416"/>
          <c:w val="0.94113849558348617"/>
          <c:h val="0.680639566854193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Hoja1!$E$32</c:f>
              <c:strCache>
                <c:ptCount val="1"/>
                <c:pt idx="0">
                  <c:v>Sobrepeso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F6-49C0-9527-19F4714C56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F6-49C0-9527-19F4714C560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F6-49C0-9527-19F4714C56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Hoja1!$C$33:$D$43</c:f>
              <c:multiLvlStrCache>
                <c:ptCount val="11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2006</c:v>
                  </c:pt>
                  <c:pt idx="5">
                    <c:v>2012</c:v>
                  </c:pt>
                  <c:pt idx="6">
                    <c:v>2016</c:v>
                  </c:pt>
                  <c:pt idx="7">
                    <c:v>2000</c:v>
                  </c:pt>
                  <c:pt idx="8">
                    <c:v>2006</c:v>
                  </c:pt>
                  <c:pt idx="9">
                    <c:v>2012</c:v>
                  </c:pt>
                  <c:pt idx="10">
                    <c:v>2016</c:v>
                  </c:pt>
                </c:lvl>
                <c:lvl>
                  <c:pt idx="0">
                    <c:v>Niños escolares (5 a 11 años)</c:v>
                  </c:pt>
                  <c:pt idx="4">
                    <c:v>Hombres Adolescentes (12-19 años)</c:v>
                  </c:pt>
                  <c:pt idx="7">
                    <c:v>Hombres Adultos (20 y mas años)</c:v>
                  </c:pt>
                </c:lvl>
              </c:multiLvlStrCache>
            </c:multiLvlStrRef>
          </c:cat>
          <c:val>
            <c:numRef>
              <c:f>Hoja1!$E$33:$E$43</c:f>
              <c:numCache>
                <c:formatCode>0.0</c:formatCode>
                <c:ptCount val="11"/>
                <c:pt idx="0">
                  <c:v>18.600000000000001</c:v>
                </c:pt>
                <c:pt idx="1">
                  <c:v>20.8</c:v>
                </c:pt>
                <c:pt idx="2">
                  <c:v>19.5</c:v>
                </c:pt>
                <c:pt idx="3">
                  <c:v>15.4</c:v>
                </c:pt>
                <c:pt idx="4">
                  <c:v>20</c:v>
                </c:pt>
                <c:pt idx="5">
                  <c:v>19.600000000000001</c:v>
                </c:pt>
                <c:pt idx="6">
                  <c:v>18.5</c:v>
                </c:pt>
                <c:pt idx="7">
                  <c:v>40.9</c:v>
                </c:pt>
                <c:pt idx="8">
                  <c:v>42.5</c:v>
                </c:pt>
                <c:pt idx="9">
                  <c:v>42.6</c:v>
                </c:pt>
                <c:pt idx="10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B-4D97-8FE5-9DFEA7783D62}"/>
            </c:ext>
          </c:extLst>
        </c:ser>
        <c:ser>
          <c:idx val="1"/>
          <c:order val="1"/>
          <c:tx>
            <c:strRef>
              <c:f>Hoja1!$F$32</c:f>
              <c:strCache>
                <c:ptCount val="1"/>
                <c:pt idx="0">
                  <c:v>Obesidad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8F6-49C0-9527-19F4714C560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58F6-49C0-9527-19F4714C560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58F6-49C0-9527-19F4714C56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</c:errBars>
          <c:cat>
            <c:multiLvlStrRef>
              <c:f>Hoja1!$C$33:$D$43</c:f>
              <c:multiLvlStrCache>
                <c:ptCount val="11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2006</c:v>
                  </c:pt>
                  <c:pt idx="5">
                    <c:v>2012</c:v>
                  </c:pt>
                  <c:pt idx="6">
                    <c:v>2016</c:v>
                  </c:pt>
                  <c:pt idx="7">
                    <c:v>2000</c:v>
                  </c:pt>
                  <c:pt idx="8">
                    <c:v>2006</c:v>
                  </c:pt>
                  <c:pt idx="9">
                    <c:v>2012</c:v>
                  </c:pt>
                  <c:pt idx="10">
                    <c:v>2016</c:v>
                  </c:pt>
                </c:lvl>
                <c:lvl>
                  <c:pt idx="0">
                    <c:v>Niños escolares (5 a 11 años)</c:v>
                  </c:pt>
                  <c:pt idx="4">
                    <c:v>Hombres Adolescentes (12-19 años)</c:v>
                  </c:pt>
                  <c:pt idx="7">
                    <c:v>Hombres Adultos (20 y mas años)</c:v>
                  </c:pt>
                </c:lvl>
              </c:multiLvlStrCache>
            </c:multiLvlStrRef>
          </c:cat>
          <c:val>
            <c:numRef>
              <c:f>Hoja1!$F$33:$F$43</c:f>
              <c:numCache>
                <c:formatCode>0.0</c:formatCode>
                <c:ptCount val="11"/>
                <c:pt idx="0">
                  <c:v>9.6</c:v>
                </c:pt>
                <c:pt idx="1">
                  <c:v>16.600000000000001</c:v>
                </c:pt>
                <c:pt idx="2">
                  <c:v>17.399999999999999</c:v>
                </c:pt>
                <c:pt idx="3">
                  <c:v>18.3</c:v>
                </c:pt>
                <c:pt idx="4">
                  <c:v>13</c:v>
                </c:pt>
                <c:pt idx="5">
                  <c:v>14.5</c:v>
                </c:pt>
                <c:pt idx="6">
                  <c:v>15</c:v>
                </c:pt>
                <c:pt idx="7">
                  <c:v>18.5</c:v>
                </c:pt>
                <c:pt idx="8">
                  <c:v>24.2</c:v>
                </c:pt>
                <c:pt idx="9">
                  <c:v>26.8</c:v>
                </c:pt>
                <c:pt idx="10">
                  <c:v>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5B-4D97-8FE5-9DFEA7783D62}"/>
            </c:ext>
          </c:extLst>
        </c:ser>
        <c:ser>
          <c:idx val="2"/>
          <c:order val="2"/>
          <c:tx>
            <c:strRef>
              <c:f>Hoja1!$G$32</c:f>
              <c:strCache>
                <c:ptCount val="1"/>
                <c:pt idx="0">
                  <c:v>SP+OB</c:v>
                </c:pt>
              </c:strCache>
            </c:strRef>
          </c:tx>
          <c:spPr>
            <a:noFill/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4036643597571989E-3"/>
                  <c:y val="4.38788924985115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58F6-49C0-9527-19F4714C5608}"/>
                </c:ext>
              </c:extLst>
            </c:dLbl>
            <c:dLbl>
              <c:idx val="1"/>
              <c:layout>
                <c:manualLayout>
                  <c:x val="0"/>
                  <c:y val="7.79410765732826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58F6-49C0-9527-19F4714C5608}"/>
                </c:ext>
              </c:extLst>
            </c:dLbl>
            <c:dLbl>
              <c:idx val="2"/>
              <c:layout>
                <c:manualLayout>
                  <c:x val="0"/>
                  <c:y val="9.103841251193772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58F6-49C0-9527-19F4714C5608}"/>
                </c:ext>
              </c:extLst>
            </c:dLbl>
            <c:dLbl>
              <c:idx val="3"/>
              <c:layout>
                <c:manualLayout>
                  <c:x val="-1.4036643597571861E-3"/>
                  <c:y val="7.74256064765421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58F6-49C0-9527-19F4714C5608}"/>
                </c:ext>
              </c:extLst>
            </c:dLbl>
            <c:dLbl>
              <c:idx val="4"/>
              <c:layout>
                <c:manualLayout>
                  <c:x val="0"/>
                  <c:y val="6.42983013462160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58F6-49C0-9527-19F4714C5608}"/>
                </c:ext>
              </c:extLst>
            </c:dLbl>
            <c:dLbl>
              <c:idx val="5"/>
              <c:layout>
                <c:manualLayout>
                  <c:x val="0"/>
                  <c:y val="6.89774911391089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58F6-49C0-9527-19F4714C5608}"/>
                </c:ext>
              </c:extLst>
            </c:dLbl>
            <c:dLbl>
              <c:idx val="6"/>
              <c:layout>
                <c:manualLayout>
                  <c:x val="0"/>
                  <c:y val="7.65748810223090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58F6-49C0-9527-19F4714C5608}"/>
                </c:ext>
              </c:extLst>
            </c:dLbl>
            <c:dLbl>
              <c:idx val="7"/>
              <c:layout>
                <c:manualLayout>
                  <c:x val="5.6743408055065052E-3"/>
                  <c:y val="0.191828000815162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58F6-49C0-9527-19F4714C5608}"/>
                </c:ext>
              </c:extLst>
            </c:dLbl>
            <c:dLbl>
              <c:idx val="8"/>
              <c:layout>
                <c:manualLayout>
                  <c:x val="4.2706764457494228E-3"/>
                  <c:y val="0.117718585294317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58F6-49C0-9527-19F4714C5608}"/>
                </c:ext>
              </c:extLst>
            </c:dLbl>
            <c:dLbl>
              <c:idx val="9"/>
              <c:layout>
                <c:manualLayout>
                  <c:x val="5.6743408055065052E-3"/>
                  <c:y val="0.109971349452762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58F6-49C0-9527-19F4714C5608}"/>
                </c:ext>
              </c:extLst>
            </c:dLbl>
            <c:dLbl>
              <c:idx val="10"/>
              <c:layout>
                <c:manualLayout>
                  <c:x val="5.9683366477761669E-5"/>
                  <c:y val="9.474700008391372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58F6-49C0-9527-19F4714C56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Hoja1!$C$33:$D$43</c:f>
              <c:multiLvlStrCache>
                <c:ptCount val="11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2006</c:v>
                  </c:pt>
                  <c:pt idx="5">
                    <c:v>2012</c:v>
                  </c:pt>
                  <c:pt idx="6">
                    <c:v>2016</c:v>
                  </c:pt>
                  <c:pt idx="7">
                    <c:v>2000</c:v>
                  </c:pt>
                  <c:pt idx="8">
                    <c:v>2006</c:v>
                  </c:pt>
                  <c:pt idx="9">
                    <c:v>2012</c:v>
                  </c:pt>
                  <c:pt idx="10">
                    <c:v>2016</c:v>
                  </c:pt>
                </c:lvl>
                <c:lvl>
                  <c:pt idx="0">
                    <c:v>Niños escolares (5 a 11 años)</c:v>
                  </c:pt>
                  <c:pt idx="4">
                    <c:v>Hombres Adolescentes (12-19 años)</c:v>
                  </c:pt>
                  <c:pt idx="7">
                    <c:v>Hombres Adultos (20 y mas años)</c:v>
                  </c:pt>
                </c:lvl>
              </c:multiLvlStrCache>
            </c:multiLvlStrRef>
          </c:cat>
          <c:val>
            <c:numRef>
              <c:f>Hoja1!$G$33:$G$43</c:f>
              <c:numCache>
                <c:formatCode>0.0</c:formatCode>
                <c:ptCount val="11"/>
                <c:pt idx="0">
                  <c:v>28.200000000000003</c:v>
                </c:pt>
                <c:pt idx="1">
                  <c:v>37.400000000000006</c:v>
                </c:pt>
                <c:pt idx="2">
                  <c:v>36.9</c:v>
                </c:pt>
                <c:pt idx="3">
                  <c:v>33.700000000000003</c:v>
                </c:pt>
                <c:pt idx="4">
                  <c:v>33</c:v>
                </c:pt>
                <c:pt idx="5">
                  <c:v>34.1</c:v>
                </c:pt>
                <c:pt idx="6">
                  <c:v>33.5</c:v>
                </c:pt>
                <c:pt idx="7">
                  <c:v>59.4</c:v>
                </c:pt>
                <c:pt idx="8">
                  <c:v>66.7</c:v>
                </c:pt>
                <c:pt idx="9">
                  <c:v>69.400000000000006</c:v>
                </c:pt>
                <c:pt idx="10">
                  <c:v>69.400000000000006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5B-4D97-8FE5-9DFEA7783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93185504"/>
        <c:axId val="193182368"/>
      </c:barChart>
      <c:catAx>
        <c:axId val="19318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2368"/>
        <c:crosses val="autoZero"/>
        <c:auto val="1"/>
        <c:lblAlgn val="ctr"/>
        <c:lblOffset val="100"/>
        <c:noMultiLvlLbl val="0"/>
      </c:catAx>
      <c:valAx>
        <c:axId val="193182368"/>
        <c:scaling>
          <c:orientation val="minMax"/>
          <c:max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550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27156639105845909"/>
          <c:y val="0.14209392744258903"/>
          <c:w val="0.41616095145012344"/>
          <c:h val="8.5637564583608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s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575719278770735E-2"/>
          <c:y val="0.12080319282570201"/>
          <c:w val="0.94092902540833656"/>
          <c:h val="0.685443803002011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Hoja1!$E$5</c:f>
              <c:strCache>
                <c:ptCount val="1"/>
                <c:pt idx="0">
                  <c:v>Sobrepeso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D-4272-BB16-B262489A957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D-4272-BB16-B262489A9578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CD-4272-BB16-B262489A95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Hoja1!$C$6:$D$19</c:f>
              <c:multiLvlStrCache>
                <c:ptCount val="14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1988</c:v>
                  </c:pt>
                  <c:pt idx="5">
                    <c:v>1999</c:v>
                  </c:pt>
                  <c:pt idx="6">
                    <c:v>2006</c:v>
                  </c:pt>
                  <c:pt idx="7">
                    <c:v>2012</c:v>
                  </c:pt>
                  <c:pt idx="8">
                    <c:v>2016</c:v>
                  </c:pt>
                  <c:pt idx="9">
                    <c:v>1988</c:v>
                  </c:pt>
                  <c:pt idx="10">
                    <c:v>1999</c:v>
                  </c:pt>
                  <c:pt idx="11">
                    <c:v>2006</c:v>
                  </c:pt>
                  <c:pt idx="12">
                    <c:v>2012</c:v>
                  </c:pt>
                  <c:pt idx="13">
                    <c:v>2016</c:v>
                  </c:pt>
                </c:lvl>
                <c:lvl>
                  <c:pt idx="0">
                    <c:v>Niñas escolares (5 a 11 años)</c:v>
                  </c:pt>
                  <c:pt idx="4">
                    <c:v>Mujeres adolescentes (12 a 19 años)</c:v>
                  </c:pt>
                  <c:pt idx="9">
                    <c:v>Mujeres adultas (20-49 años)</c:v>
                  </c:pt>
                </c:lvl>
              </c:multiLvlStrCache>
            </c:multiLvlStrRef>
          </c:cat>
          <c:val>
            <c:numRef>
              <c:f>Hoja1!$E$6:$E$19</c:f>
              <c:numCache>
                <c:formatCode>0.0</c:formatCode>
                <c:ptCount val="14"/>
                <c:pt idx="0">
                  <c:v>17.2</c:v>
                </c:pt>
                <c:pt idx="1">
                  <c:v>19.7</c:v>
                </c:pt>
                <c:pt idx="2">
                  <c:v>20.2</c:v>
                </c:pt>
                <c:pt idx="3">
                  <c:v>20.6</c:v>
                </c:pt>
                <c:pt idx="4">
                  <c:v>9</c:v>
                </c:pt>
                <c:pt idx="5">
                  <c:v>21.9</c:v>
                </c:pt>
                <c:pt idx="6">
                  <c:v>22.5</c:v>
                </c:pt>
                <c:pt idx="7">
                  <c:v>23.7</c:v>
                </c:pt>
                <c:pt idx="8">
                  <c:v>26.4</c:v>
                </c:pt>
                <c:pt idx="9">
                  <c:v>25.1</c:v>
                </c:pt>
                <c:pt idx="10">
                  <c:v>36.299999999999997</c:v>
                </c:pt>
                <c:pt idx="11">
                  <c:v>37</c:v>
                </c:pt>
                <c:pt idx="12">
                  <c:v>35.299999999999997</c:v>
                </c:pt>
                <c:pt idx="13">
                  <c:v>35.6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8-4E86-868D-7F55C8562FDA}"/>
            </c:ext>
          </c:extLst>
        </c:ser>
        <c:ser>
          <c:idx val="1"/>
          <c:order val="1"/>
          <c:tx>
            <c:strRef>
              <c:f>Hoja1!$F$5</c:f>
              <c:strCache>
                <c:ptCount val="1"/>
                <c:pt idx="0">
                  <c:v>Obesidad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CD-4272-BB16-B262489A957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9CD-4272-BB16-B262489A9578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9CD-4272-BB16-B262489A95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</c:errBars>
          <c:cat>
            <c:multiLvlStrRef>
              <c:f>Hoja1!$C$6:$D$19</c:f>
              <c:multiLvlStrCache>
                <c:ptCount val="14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1988</c:v>
                  </c:pt>
                  <c:pt idx="5">
                    <c:v>1999</c:v>
                  </c:pt>
                  <c:pt idx="6">
                    <c:v>2006</c:v>
                  </c:pt>
                  <c:pt idx="7">
                    <c:v>2012</c:v>
                  </c:pt>
                  <c:pt idx="8">
                    <c:v>2016</c:v>
                  </c:pt>
                  <c:pt idx="9">
                    <c:v>1988</c:v>
                  </c:pt>
                  <c:pt idx="10">
                    <c:v>1999</c:v>
                  </c:pt>
                  <c:pt idx="11">
                    <c:v>2006</c:v>
                  </c:pt>
                  <c:pt idx="12">
                    <c:v>2012</c:v>
                  </c:pt>
                  <c:pt idx="13">
                    <c:v>2016</c:v>
                  </c:pt>
                </c:lvl>
                <c:lvl>
                  <c:pt idx="0">
                    <c:v>Niñas escolares (5 a 11 años)</c:v>
                  </c:pt>
                  <c:pt idx="4">
                    <c:v>Mujeres adolescentes (12 a 19 años)</c:v>
                  </c:pt>
                  <c:pt idx="9">
                    <c:v>Mujeres adultas (20-49 años)</c:v>
                  </c:pt>
                </c:lvl>
              </c:multiLvlStrCache>
            </c:multiLvlStrRef>
          </c:cat>
          <c:val>
            <c:numRef>
              <c:f>Hoja1!$F$6:$F$19</c:f>
              <c:numCache>
                <c:formatCode>0.0</c:formatCode>
                <c:ptCount val="14"/>
                <c:pt idx="0">
                  <c:v>8.3000000000000007</c:v>
                </c:pt>
                <c:pt idx="1">
                  <c:v>12.6</c:v>
                </c:pt>
                <c:pt idx="2">
                  <c:v>11.8</c:v>
                </c:pt>
                <c:pt idx="3">
                  <c:v>12.2</c:v>
                </c:pt>
                <c:pt idx="4">
                  <c:v>2.1</c:v>
                </c:pt>
                <c:pt idx="5">
                  <c:v>6.4</c:v>
                </c:pt>
                <c:pt idx="6">
                  <c:v>10.9</c:v>
                </c:pt>
                <c:pt idx="7">
                  <c:v>12.1</c:v>
                </c:pt>
                <c:pt idx="8">
                  <c:v>12.8</c:v>
                </c:pt>
                <c:pt idx="9">
                  <c:v>9.5</c:v>
                </c:pt>
                <c:pt idx="10">
                  <c:v>24.7</c:v>
                </c:pt>
                <c:pt idx="11">
                  <c:v>32.6</c:v>
                </c:pt>
                <c:pt idx="12">
                  <c:v>35.200000000000003</c:v>
                </c:pt>
                <c:pt idx="13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68-4E86-868D-7F55C8562FDA}"/>
            </c:ext>
          </c:extLst>
        </c:ser>
        <c:ser>
          <c:idx val="2"/>
          <c:order val="2"/>
          <c:tx>
            <c:strRef>
              <c:f>Hoja1!$G$5</c:f>
              <c:strCache>
                <c:ptCount val="1"/>
                <c:pt idx="0">
                  <c:v>SP+OB</c:v>
                </c:pt>
              </c:strCache>
            </c:strRef>
          </c:tx>
          <c:spPr>
            <a:noFill/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672045146806266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9CD-4272-BB16-B262489A9578}"/>
                </c:ext>
              </c:extLst>
            </c:dLbl>
            <c:dLbl>
              <c:idx val="1"/>
              <c:layout>
                <c:manualLayout>
                  <c:x val="0"/>
                  <c:y val="6.55646620241649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9CD-4272-BB16-B262489A9578}"/>
                </c:ext>
              </c:extLst>
            </c:dLbl>
            <c:dLbl>
              <c:idx val="2"/>
              <c:layout>
                <c:manualLayout>
                  <c:x val="-1.408659573899335E-3"/>
                  <c:y val="6.42794403148162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F9CD-4272-BB16-B262489A9578}"/>
                </c:ext>
              </c:extLst>
            </c:dLbl>
            <c:dLbl>
              <c:idx val="3"/>
              <c:layout>
                <c:manualLayout>
                  <c:x val="-1.408659573899335E-3"/>
                  <c:y val="6.77068256706306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F9CD-4272-BB16-B262489A9578}"/>
                </c:ext>
              </c:extLst>
            </c:dLbl>
            <c:dLbl>
              <c:idx val="4"/>
              <c:layout>
                <c:manualLayout>
                  <c:x val="0"/>
                  <c:y val="-3.4969425795367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9CD-4272-BB16-B262489A9578}"/>
                </c:ext>
              </c:extLst>
            </c:dLbl>
            <c:dLbl>
              <c:idx val="5"/>
              <c:layout>
                <c:manualLayout>
                  <c:x val="0"/>
                  <c:y val="4.84285000304002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F9CD-4272-BB16-B262489A9578}"/>
                </c:ext>
              </c:extLst>
            </c:dLbl>
            <c:dLbl>
              <c:idx val="6"/>
              <c:layout>
                <c:manualLayout>
                  <c:x val="-5.165025437482959E-17"/>
                  <c:y val="6.05641132907067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F9CD-4272-BB16-B262489A9578}"/>
                </c:ext>
              </c:extLst>
            </c:dLbl>
            <c:dLbl>
              <c:idx val="7"/>
              <c:layout>
                <c:manualLayout>
                  <c:x val="-2.81731914779867E-3"/>
                  <c:y val="6.59895002625125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F9CD-4272-BB16-B262489A9578}"/>
                </c:ext>
              </c:extLst>
            </c:dLbl>
            <c:dLbl>
              <c:idx val="8"/>
              <c:layout>
                <c:manualLayout>
                  <c:x val="0"/>
                  <c:y val="7.5698832134596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F9CD-4272-BB16-B262489A9578}"/>
                </c:ext>
              </c:extLst>
            </c:dLbl>
            <c:dLbl>
              <c:idx val="9"/>
              <c:layout>
                <c:manualLayout>
                  <c:x val="-1.0330050874965918E-16"/>
                  <c:y val="7.0561386831085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F9CD-4272-BB16-B262489A9578}"/>
                </c:ext>
              </c:extLst>
            </c:dLbl>
            <c:dLbl>
              <c:idx val="10"/>
              <c:layout>
                <c:manualLayout>
                  <c:x val="2.8772149092085629E-3"/>
                  <c:y val="0.1671155319100933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F9CD-4272-BB16-B262489A9578}"/>
                </c:ext>
              </c:extLst>
            </c:dLbl>
            <c:dLbl>
              <c:idx val="11"/>
              <c:layout>
                <c:manualLayout>
                  <c:x val="1.468444417232543E-3"/>
                  <c:y val="9.82867661932772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F9CD-4272-BB16-B262489A9578}"/>
                </c:ext>
              </c:extLst>
            </c:dLbl>
            <c:dLbl>
              <c:idx val="12"/>
              <c:layout>
                <c:manualLayout>
                  <c:x val="5.6945340570071293E-3"/>
                  <c:y val="5.65807290162987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F9CD-4272-BB16-B262489A9578}"/>
                </c:ext>
              </c:extLst>
            </c:dLbl>
            <c:dLbl>
              <c:idx val="13"/>
              <c:layout>
                <c:manualLayout>
                  <c:x val="5.9895761409892982E-5"/>
                  <c:y val="5.71566123528887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F9CD-4272-BB16-B262489A95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Hoja1!$C$6:$D$19</c:f>
              <c:multiLvlStrCache>
                <c:ptCount val="14"/>
                <c:lvl>
                  <c:pt idx="0">
                    <c:v>1999</c:v>
                  </c:pt>
                  <c:pt idx="1">
                    <c:v>2006</c:v>
                  </c:pt>
                  <c:pt idx="2">
                    <c:v>2012</c:v>
                  </c:pt>
                  <c:pt idx="3">
                    <c:v>2016</c:v>
                  </c:pt>
                  <c:pt idx="4">
                    <c:v>1988</c:v>
                  </c:pt>
                  <c:pt idx="5">
                    <c:v>1999</c:v>
                  </c:pt>
                  <c:pt idx="6">
                    <c:v>2006</c:v>
                  </c:pt>
                  <c:pt idx="7">
                    <c:v>2012</c:v>
                  </c:pt>
                  <c:pt idx="8">
                    <c:v>2016</c:v>
                  </c:pt>
                  <c:pt idx="9">
                    <c:v>1988</c:v>
                  </c:pt>
                  <c:pt idx="10">
                    <c:v>1999</c:v>
                  </c:pt>
                  <c:pt idx="11">
                    <c:v>2006</c:v>
                  </c:pt>
                  <c:pt idx="12">
                    <c:v>2012</c:v>
                  </c:pt>
                  <c:pt idx="13">
                    <c:v>2016</c:v>
                  </c:pt>
                </c:lvl>
                <c:lvl>
                  <c:pt idx="0">
                    <c:v>Niñas escolares (5 a 11 años)</c:v>
                  </c:pt>
                  <c:pt idx="4">
                    <c:v>Mujeres adolescentes (12 a 19 años)</c:v>
                  </c:pt>
                  <c:pt idx="9">
                    <c:v>Mujeres adultas (20-49 años)</c:v>
                  </c:pt>
                </c:lvl>
              </c:multiLvlStrCache>
            </c:multiLvlStrRef>
          </c:cat>
          <c:val>
            <c:numRef>
              <c:f>Hoja1!$G$6:$G$19</c:f>
              <c:numCache>
                <c:formatCode>0.0</c:formatCode>
                <c:ptCount val="14"/>
                <c:pt idx="0">
                  <c:v>25.5</c:v>
                </c:pt>
                <c:pt idx="1">
                  <c:v>32.299999999999997</c:v>
                </c:pt>
                <c:pt idx="2">
                  <c:v>32</c:v>
                </c:pt>
                <c:pt idx="3">
                  <c:v>32.799999999999997</c:v>
                </c:pt>
                <c:pt idx="4">
                  <c:v>11.1</c:v>
                </c:pt>
                <c:pt idx="5">
                  <c:v>28.299999999999997</c:v>
                </c:pt>
                <c:pt idx="6">
                  <c:v>33.4</c:v>
                </c:pt>
                <c:pt idx="7">
                  <c:v>35.799999999999997</c:v>
                </c:pt>
                <c:pt idx="8">
                  <c:v>39.200000000000003</c:v>
                </c:pt>
                <c:pt idx="9">
                  <c:v>34.6</c:v>
                </c:pt>
                <c:pt idx="10">
                  <c:v>61</c:v>
                </c:pt>
                <c:pt idx="11">
                  <c:v>69.599999999999994</c:v>
                </c:pt>
                <c:pt idx="12">
                  <c:v>70.5</c:v>
                </c:pt>
                <c:pt idx="13">
                  <c:v>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68-4E86-868D-7F55C8562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93182760"/>
        <c:axId val="193181192"/>
      </c:barChart>
      <c:catAx>
        <c:axId val="19318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1192"/>
        <c:crosses val="autoZero"/>
        <c:auto val="1"/>
        <c:lblAlgn val="ctr"/>
        <c:lblOffset val="100"/>
        <c:noMultiLvlLbl val="0"/>
      </c:catAx>
      <c:valAx>
        <c:axId val="193181192"/>
        <c:scaling>
          <c:orientation val="minMax"/>
          <c:max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276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277796763255237"/>
          <c:y val="2.9138320217902629E-2"/>
          <c:w val="0.38665143095965326"/>
          <c:h val="8.19520992018318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Hoja1!$F$69</c:f>
              <c:strCache>
                <c:ptCount val="1"/>
                <c:pt idx="0">
                  <c:v>ENSANUT MC 2016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Hoja1!$G$67:$J$68</c:f>
              <c:multiLvlStrCache>
                <c:ptCount val="4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</c:lvl>
                <c:lvl>
                  <c:pt idx="0">
                    <c:v>School Age (5-11 years)</c:v>
                  </c:pt>
                  <c:pt idx="2">
                    <c:v>Adolescents (12-19 years)</c:v>
                  </c:pt>
                </c:lvl>
              </c:multiLvlStrCache>
            </c:multiLvlStrRef>
          </c:cat>
          <c:val>
            <c:numRef>
              <c:f>Hoja1!$G$69:$J$69</c:f>
              <c:numCache>
                <c:formatCode>General</c:formatCode>
                <c:ptCount val="4"/>
                <c:pt idx="0">
                  <c:v>20.6</c:v>
                </c:pt>
                <c:pt idx="1">
                  <c:v>15.4</c:v>
                </c:pt>
                <c:pt idx="2">
                  <c:v>26.4</c:v>
                </c:pt>
                <c:pt idx="3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5-4604-B14D-75379504B2A7}"/>
            </c:ext>
          </c:extLst>
        </c:ser>
        <c:ser>
          <c:idx val="1"/>
          <c:order val="1"/>
          <c:tx>
            <c:strRef>
              <c:f>Hoja1!$F$70</c:f>
              <c:strCache>
                <c:ptCount val="1"/>
                <c:pt idx="0">
                  <c:v>South Africa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5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Hoja1!$G$67:$J$68</c:f>
              <c:multiLvlStrCache>
                <c:ptCount val="4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</c:lvl>
                <c:lvl>
                  <c:pt idx="0">
                    <c:v>School Age (5-11 years)</c:v>
                  </c:pt>
                  <c:pt idx="2">
                    <c:v>Adolescents (12-19 years)</c:v>
                  </c:pt>
                </c:lvl>
              </c:multiLvlStrCache>
            </c:multiLvlStrRef>
          </c:cat>
          <c:val>
            <c:numRef>
              <c:f>Hoja1!$G$70:$J$70</c:f>
              <c:numCache>
                <c:formatCode>0.0</c:formatCode>
                <c:ptCount val="4"/>
                <c:pt idx="0" formatCode="General">
                  <c:v>28.1</c:v>
                </c:pt>
                <c:pt idx="1">
                  <c:v>12</c:v>
                </c:pt>
                <c:pt idx="2" formatCode="General">
                  <c:v>27</c:v>
                </c:pt>
                <c:pt idx="3" formatCode="General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5-4604-B14D-75379504B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4720"/>
        <c:axId val="193184328"/>
      </c:barChart>
      <c:catAx>
        <c:axId val="19318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4328"/>
        <c:crosses val="autoZero"/>
        <c:auto val="1"/>
        <c:lblAlgn val="ctr"/>
        <c:lblOffset val="100"/>
        <c:noMultiLvlLbl val="0"/>
      </c:catAx>
      <c:valAx>
        <c:axId val="19318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9318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</a:defRPr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'3.0'!$A$37</c:f>
              <c:strCache>
                <c:ptCount val="1"/>
                <c:pt idx="0">
                  <c:v>Urbana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7675804529201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F78-46CB-80D3-57C97EBC24AC}"/>
                </c:ext>
              </c:extLst>
            </c:dLbl>
            <c:dLbl>
              <c:idx val="1"/>
              <c:layout>
                <c:manualLayout>
                  <c:x val="1.2080942313500453E-3"/>
                  <c:y val="-9.53516090584028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F78-46CB-80D3-57C97EBC2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'3.0'!$B$35:$C$36</c:f>
              <c:multiLvlStrCache>
                <c:ptCount val="2"/>
                <c:lvl>
                  <c:pt idx="0">
                    <c:v>PROSPERA</c:v>
                  </c:pt>
                  <c:pt idx="1">
                    <c:v>PROSPERA</c:v>
                  </c:pt>
                </c:lvl>
                <c:lvl>
                  <c:pt idx="0">
                    <c:v>2012</c:v>
                  </c:pt>
                  <c:pt idx="1">
                    <c:v>2018</c:v>
                  </c:pt>
                </c:lvl>
              </c:multiLvlStrCache>
            </c:multiLvlStrRef>
          </c:cat>
          <c:val>
            <c:numRef>
              <c:f>'3.0'!$B$37:$C$37</c:f>
              <c:numCache>
                <c:formatCode>General</c:formatCode>
                <c:ptCount val="2"/>
                <c:pt idx="0">
                  <c:v>15.5</c:v>
                </c:pt>
                <c:pt idx="1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78-46CB-80D3-57C97EBC24AC}"/>
            </c:ext>
          </c:extLst>
        </c:ser>
        <c:ser>
          <c:idx val="1"/>
          <c:order val="1"/>
          <c:tx>
            <c:strRef>
              <c:f>'3.0'!$A$38</c:f>
              <c:strCache>
                <c:ptCount val="1"/>
                <c:pt idx="0">
                  <c:v>Rural 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7.15137067938021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78-46CB-80D3-57C97EBC24AC}"/>
                </c:ext>
              </c:extLst>
            </c:dLbl>
            <c:dLbl>
              <c:idx val="1"/>
              <c:layout>
                <c:manualLayout>
                  <c:x val="0"/>
                  <c:y val="-4.7675804529201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F78-46CB-80D3-57C97EBC2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'3.0'!$B$35:$C$36</c:f>
              <c:multiLvlStrCache>
                <c:ptCount val="2"/>
                <c:lvl>
                  <c:pt idx="0">
                    <c:v>PROSPERA</c:v>
                  </c:pt>
                  <c:pt idx="1">
                    <c:v>PROSPERA</c:v>
                  </c:pt>
                </c:lvl>
                <c:lvl>
                  <c:pt idx="0">
                    <c:v>2012</c:v>
                  </c:pt>
                  <c:pt idx="1">
                    <c:v>2018</c:v>
                  </c:pt>
                </c:lvl>
              </c:multiLvlStrCache>
            </c:multiLvlStrRef>
          </c:cat>
          <c:val>
            <c:numRef>
              <c:f>'3.0'!$B$38:$C$38</c:f>
              <c:numCache>
                <c:formatCode>General</c:formatCode>
                <c:ptCount val="2"/>
                <c:pt idx="0">
                  <c:v>26</c:v>
                </c:pt>
                <c:pt idx="1">
                  <c:v>19.899999999999999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78-46CB-80D3-57C97EBC24AC}"/>
            </c:ext>
          </c:extLst>
        </c:ser>
        <c:ser>
          <c:idx val="2"/>
          <c:order val="2"/>
          <c:tx>
            <c:strRef>
              <c:f>'3.0'!$A$39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multiLvlStrRef>
              <c:f>'3.0'!$B$35:$C$36</c:f>
              <c:multiLvlStrCache>
                <c:ptCount val="2"/>
                <c:lvl>
                  <c:pt idx="0">
                    <c:v>PROSPERA</c:v>
                  </c:pt>
                  <c:pt idx="1">
                    <c:v>PROSPERA</c:v>
                  </c:pt>
                </c:lvl>
                <c:lvl>
                  <c:pt idx="0">
                    <c:v>2012</c:v>
                  </c:pt>
                  <c:pt idx="1">
                    <c:v>2018</c:v>
                  </c:pt>
                </c:lvl>
              </c:multiLvlStrCache>
            </c:multiLvlStrRef>
          </c:cat>
          <c:val>
            <c:numRef>
              <c:f>'3.0'!$B$39:$C$39</c:f>
              <c:numCache>
                <c:formatCode>General</c:formatCode>
                <c:ptCount val="2"/>
                <c:pt idx="0">
                  <c:v>22</c:v>
                </c:pt>
                <c:pt idx="1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78-46CB-80D3-57C97EBC24A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97153792"/>
        <c:axId val="197159280"/>
      </c:barChart>
      <c:catAx>
        <c:axId val="19715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97159280"/>
        <c:crosses val="autoZero"/>
        <c:auto val="1"/>
        <c:lblAlgn val="ctr"/>
        <c:lblOffset val="100"/>
        <c:noMultiLvlLbl val="0"/>
      </c:catAx>
      <c:valAx>
        <c:axId val="19715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9715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4" Type="http://schemas.openxmlformats.org/officeDocument/2006/relationships/image" Target="../media/image40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4" Type="http://schemas.openxmlformats.org/officeDocument/2006/relationships/image" Target="../media/image40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AC828E-AD21-4744-8DE8-C1DD1B31429D}" type="doc">
      <dgm:prSet loTypeId="urn:microsoft.com/office/officeart/2008/layout/Square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A2A8389F-52CA-464F-82AB-6B646BE1B92F}">
      <dgm:prSet phldrT="[Texto]" custT="1"/>
      <dgm:spPr/>
      <dgm:t>
        <a:bodyPr/>
        <a:lstStyle/>
        <a:p>
          <a:r>
            <a:rPr lang="es-MX" sz="2400" b="1" dirty="0" smtClean="0"/>
            <a:t>Integral </a:t>
          </a:r>
          <a:r>
            <a:rPr lang="es-MX" sz="2400" b="1" dirty="0" err="1" smtClean="0"/>
            <a:t>Actions</a:t>
          </a:r>
          <a:endParaRPr lang="es-MX" sz="2400" b="1" dirty="0" smtClean="0"/>
        </a:p>
        <a:p>
          <a:r>
            <a:rPr lang="es-MX" sz="2400" b="1" dirty="0" smtClean="0"/>
            <a:t>(General </a:t>
          </a:r>
          <a:r>
            <a:rPr lang="es-MX" sz="2400" b="1" dirty="0" err="1" smtClean="0"/>
            <a:t>Population</a:t>
          </a:r>
          <a:r>
            <a:rPr lang="es-MX" sz="2400" b="1" dirty="0" smtClean="0"/>
            <a:t>)</a:t>
          </a:r>
          <a:endParaRPr lang="es-MX" sz="2400" b="1" dirty="0"/>
        </a:p>
      </dgm:t>
    </dgm:pt>
    <dgm:pt modelId="{3630A02A-2CFE-421D-8B99-C3F162C743AB}" type="parTrans" cxnId="{009E98E8-F52D-44B7-BF43-29A2C24E29B6}">
      <dgm:prSet/>
      <dgm:spPr/>
      <dgm:t>
        <a:bodyPr/>
        <a:lstStyle/>
        <a:p>
          <a:endParaRPr lang="es-MX"/>
        </a:p>
      </dgm:t>
    </dgm:pt>
    <dgm:pt modelId="{2079E1BA-2B7B-4CD1-9009-9FC0816B2022}" type="sibTrans" cxnId="{009E98E8-F52D-44B7-BF43-29A2C24E29B6}">
      <dgm:prSet/>
      <dgm:spPr/>
      <dgm:t>
        <a:bodyPr/>
        <a:lstStyle/>
        <a:p>
          <a:endParaRPr lang="es-MX"/>
        </a:p>
      </dgm:t>
    </dgm:pt>
    <dgm:pt modelId="{F79FCF75-7612-442E-8DEF-458A0BFD61D2}">
      <dgm:prSet phldrT="[Texto]"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Education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74ECE579-F43D-492B-8A54-AC9B58B387DB}" type="parTrans" cxnId="{D035EC9A-7E6D-4ED3-9310-A909FA08F71A}">
      <dgm:prSet/>
      <dgm:spPr/>
      <dgm:t>
        <a:bodyPr/>
        <a:lstStyle/>
        <a:p>
          <a:endParaRPr lang="es-MX"/>
        </a:p>
      </dgm:t>
    </dgm:pt>
    <dgm:pt modelId="{11F3C76F-3CF1-48BB-9C69-C6D0D064913F}" type="sibTrans" cxnId="{D035EC9A-7E6D-4ED3-9310-A909FA08F71A}">
      <dgm:prSet/>
      <dgm:spPr/>
      <dgm:t>
        <a:bodyPr/>
        <a:lstStyle/>
        <a:p>
          <a:endParaRPr lang="es-MX"/>
        </a:p>
      </dgm:t>
    </dgm:pt>
    <dgm:pt modelId="{1184FC40-2412-42D2-A288-3260D1989DD0}">
      <dgm:prSet phldrT="[Texto]" custT="1"/>
      <dgm:spPr/>
      <dgm:t>
        <a:bodyPr/>
        <a:lstStyle/>
        <a:p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Social </a:t>
          </a: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Protection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BDF4E1D6-7857-4C38-82D0-DD1F63A93B90}" type="parTrans" cxnId="{917A66ED-F98E-40F1-9605-A1B8C6BB5EE0}">
      <dgm:prSet/>
      <dgm:spPr/>
      <dgm:t>
        <a:bodyPr/>
        <a:lstStyle/>
        <a:p>
          <a:endParaRPr lang="es-MX"/>
        </a:p>
      </dgm:t>
    </dgm:pt>
    <dgm:pt modelId="{74BDAA5D-FB94-4FDF-91D2-F67B68E24731}" type="sibTrans" cxnId="{917A66ED-F98E-40F1-9605-A1B8C6BB5EE0}">
      <dgm:prSet/>
      <dgm:spPr/>
      <dgm:t>
        <a:bodyPr/>
        <a:lstStyle/>
        <a:p>
          <a:endParaRPr lang="es-MX"/>
        </a:p>
      </dgm:t>
    </dgm:pt>
    <dgm:pt modelId="{105746F8-ABF7-4D2C-BD52-448438EE6F87}">
      <dgm:prSet phldrT="[Texto]" custT="1"/>
      <dgm:spPr/>
      <dgm:t>
        <a:bodyPr/>
        <a:lstStyle/>
        <a:p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Job training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B4178252-82CE-45F4-8A70-4C8122ECD0BB}" type="parTrans" cxnId="{105A5B1F-EAE1-41B6-8675-250B4F67492B}">
      <dgm:prSet/>
      <dgm:spPr/>
      <dgm:t>
        <a:bodyPr/>
        <a:lstStyle/>
        <a:p>
          <a:endParaRPr lang="es-MX"/>
        </a:p>
      </dgm:t>
    </dgm:pt>
    <dgm:pt modelId="{FE0402A8-C32B-44B9-9576-3E5E2021F2BB}" type="sibTrans" cxnId="{105A5B1F-EAE1-41B6-8675-250B4F67492B}">
      <dgm:prSet/>
      <dgm:spPr/>
      <dgm:t>
        <a:bodyPr/>
        <a:lstStyle/>
        <a:p>
          <a:endParaRPr lang="es-MX"/>
        </a:p>
      </dgm:t>
    </dgm:pt>
    <dgm:pt modelId="{4F97C3AB-2CC9-415B-B4A7-261AA3E7486D}">
      <dgm:prSet phldrT="[Texto]" custT="1"/>
      <dgm:spPr/>
      <dgm:t>
        <a:bodyPr/>
        <a:lstStyle/>
        <a:p>
          <a:r>
            <a:rPr lang="es-MX" sz="2200" b="1" dirty="0" err="1" smtClean="0"/>
            <a:t>Focused</a:t>
          </a:r>
          <a:r>
            <a:rPr lang="es-MX" sz="2200" b="1" dirty="0" smtClean="0"/>
            <a:t>  </a:t>
          </a:r>
          <a:r>
            <a:rPr lang="es-MX" sz="2200" b="1" dirty="0" err="1" smtClean="0"/>
            <a:t>Actions</a:t>
          </a:r>
          <a:r>
            <a:rPr lang="es-MX" sz="2200" b="1" dirty="0" smtClean="0"/>
            <a:t>  (</a:t>
          </a:r>
          <a:r>
            <a:rPr lang="es-MX" sz="2200" b="1" dirty="0" err="1" smtClean="0"/>
            <a:t>Population</a:t>
          </a:r>
          <a:r>
            <a:rPr lang="es-MX" sz="2200" b="1" dirty="0" smtClean="0"/>
            <a:t> in </a:t>
          </a:r>
          <a:r>
            <a:rPr lang="es-MX" sz="2200" b="1" dirty="0" err="1" smtClean="0"/>
            <a:t>Poverty</a:t>
          </a:r>
          <a:r>
            <a:rPr lang="es-MX" sz="2200" b="1" dirty="0" smtClean="0"/>
            <a:t>)</a:t>
          </a:r>
          <a:endParaRPr lang="es-MX" sz="2200" b="1" dirty="0"/>
        </a:p>
      </dgm:t>
    </dgm:pt>
    <dgm:pt modelId="{E79D6407-79D1-437E-8435-BDACD19D9A49}" type="parTrans" cxnId="{E7D8B2DB-46FA-4A7B-94F2-545BB4037D4F}">
      <dgm:prSet/>
      <dgm:spPr/>
      <dgm:t>
        <a:bodyPr/>
        <a:lstStyle/>
        <a:p>
          <a:endParaRPr lang="es-MX"/>
        </a:p>
      </dgm:t>
    </dgm:pt>
    <dgm:pt modelId="{4BE85DD7-01AE-4EB4-960D-ABEFF0C31338}" type="sibTrans" cxnId="{E7D8B2DB-46FA-4A7B-94F2-545BB4037D4F}">
      <dgm:prSet/>
      <dgm:spPr/>
      <dgm:t>
        <a:bodyPr/>
        <a:lstStyle/>
        <a:p>
          <a:endParaRPr lang="es-MX"/>
        </a:p>
      </dgm:t>
    </dgm:pt>
    <dgm:pt modelId="{E8CBC845-B81D-4A36-BB01-F4514F910609}">
      <dgm:prSet phldrT="[Texto]" custT="1"/>
      <dgm:spPr/>
      <dgm:t>
        <a:bodyPr/>
        <a:lstStyle/>
        <a:p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Human Capital </a:t>
          </a: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Development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80286338-1DAD-4E62-8076-4679514F9587}" type="parTrans" cxnId="{8B0D9467-D7DA-41AD-BF51-DC7E9776AADD}">
      <dgm:prSet/>
      <dgm:spPr/>
      <dgm:t>
        <a:bodyPr/>
        <a:lstStyle/>
        <a:p>
          <a:endParaRPr lang="es-MX"/>
        </a:p>
      </dgm:t>
    </dgm:pt>
    <dgm:pt modelId="{97B55AB6-6894-4DE3-8F64-5E0E56A171E5}" type="sibTrans" cxnId="{8B0D9467-D7DA-41AD-BF51-DC7E9776AADD}">
      <dgm:prSet/>
      <dgm:spPr/>
      <dgm:t>
        <a:bodyPr/>
        <a:lstStyle/>
        <a:p>
          <a:endParaRPr lang="es-MX"/>
        </a:p>
      </dgm:t>
    </dgm:pt>
    <dgm:pt modelId="{1CA83CAC-D641-44C4-8602-F614BFC3BF01}">
      <dgm:prSet phldrT="[Texto]"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Education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38A1DDF1-618D-4078-BED8-6A51D2FC8824}" type="parTrans" cxnId="{3647E0FC-0F5C-488D-AF74-EE41FAB3073F}">
      <dgm:prSet/>
      <dgm:spPr/>
      <dgm:t>
        <a:bodyPr/>
        <a:lstStyle/>
        <a:p>
          <a:endParaRPr lang="es-MX"/>
        </a:p>
      </dgm:t>
    </dgm:pt>
    <dgm:pt modelId="{9C8EE844-2ADF-4C12-8C83-EE335DB1BB0F}" type="sibTrans" cxnId="{3647E0FC-0F5C-488D-AF74-EE41FAB3073F}">
      <dgm:prSet/>
      <dgm:spPr/>
      <dgm:t>
        <a:bodyPr/>
        <a:lstStyle/>
        <a:p>
          <a:endParaRPr lang="es-MX"/>
        </a:p>
      </dgm:t>
    </dgm:pt>
    <dgm:pt modelId="{1DD7A552-2026-4A84-96B6-C01F0846D90B}">
      <dgm:prSet phldrT="[Texto]"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Health</a:t>
          </a:r>
          <a:endParaRPr lang="es-MX" sz="2200" kern="1200" dirty="0" smtClean="0"/>
        </a:p>
      </dgm:t>
    </dgm:pt>
    <dgm:pt modelId="{B608B686-990E-4604-8066-438C6061A90D}" type="parTrans" cxnId="{3CAA5AA4-7CFD-4798-BB60-618CCA38B5C9}">
      <dgm:prSet/>
      <dgm:spPr/>
      <dgm:t>
        <a:bodyPr/>
        <a:lstStyle/>
        <a:p>
          <a:endParaRPr lang="es-MX"/>
        </a:p>
      </dgm:t>
    </dgm:pt>
    <dgm:pt modelId="{5C340353-8799-4D8E-8DFD-BA92657578E4}" type="sibTrans" cxnId="{3CAA5AA4-7CFD-4798-BB60-618CCA38B5C9}">
      <dgm:prSet/>
      <dgm:spPr/>
      <dgm:t>
        <a:bodyPr/>
        <a:lstStyle/>
        <a:p>
          <a:endParaRPr lang="es-MX"/>
        </a:p>
      </dgm:t>
    </dgm:pt>
    <dgm:pt modelId="{8148BB3E-80B1-4025-A3CA-10DADF784290}">
      <dgm:prSet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Health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F0C659B7-4E0C-4D9A-B817-C783EA1AEE67}" type="parTrans" cxnId="{E3F396AD-4A69-4E28-B9A0-E753CE37FB22}">
      <dgm:prSet/>
      <dgm:spPr/>
      <dgm:t>
        <a:bodyPr/>
        <a:lstStyle/>
        <a:p>
          <a:endParaRPr lang="es-MX"/>
        </a:p>
      </dgm:t>
    </dgm:pt>
    <dgm:pt modelId="{10A5965D-979B-4575-9D39-DD714FABC20E}" type="sibTrans" cxnId="{E3F396AD-4A69-4E28-B9A0-E753CE37FB22}">
      <dgm:prSet/>
      <dgm:spPr/>
      <dgm:t>
        <a:bodyPr/>
        <a:lstStyle/>
        <a:p>
          <a:endParaRPr lang="es-MX"/>
        </a:p>
      </dgm:t>
    </dgm:pt>
    <dgm:pt modelId="{007465CE-C111-436D-A674-33AA292C09AC}">
      <dgm:prSet phldrT="[Texto]"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Housing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5371BD2F-569F-4894-87FB-AC095FF1A1CD}" type="parTrans" cxnId="{71811AA9-6D60-4693-AE29-BFC7DC08FC72}">
      <dgm:prSet/>
      <dgm:spPr/>
      <dgm:t>
        <a:bodyPr/>
        <a:lstStyle/>
        <a:p>
          <a:endParaRPr lang="es-MX"/>
        </a:p>
      </dgm:t>
    </dgm:pt>
    <dgm:pt modelId="{DAEF6770-2396-44CE-B831-2BA2DDB66199}" type="sibTrans" cxnId="{71811AA9-6D60-4693-AE29-BFC7DC08FC72}">
      <dgm:prSet/>
      <dgm:spPr/>
      <dgm:t>
        <a:bodyPr/>
        <a:lstStyle/>
        <a:p>
          <a:endParaRPr lang="es-MX"/>
        </a:p>
      </dgm:t>
    </dgm:pt>
    <dgm:pt modelId="{9A302E19-5E00-432C-93C1-5D3C0FFC13E0}">
      <dgm:prSet phldrT="[Texto]" custT="1"/>
      <dgm:spPr/>
      <dgm:t>
        <a:bodyPr/>
        <a:lstStyle/>
        <a:p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Feeding</a:t>
          </a:r>
          <a:endParaRPr lang="es-MX" sz="2000" kern="1200" dirty="0" smtClean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83C1BB68-18EF-4365-821A-9C36CFD198CB}" type="parTrans" cxnId="{8FED5919-8A5C-4309-A5E7-9390B783C623}">
      <dgm:prSet/>
      <dgm:spPr/>
      <dgm:t>
        <a:bodyPr/>
        <a:lstStyle/>
        <a:p>
          <a:endParaRPr lang="es-MX"/>
        </a:p>
      </dgm:t>
    </dgm:pt>
    <dgm:pt modelId="{518F32D9-2BDE-4FA1-8FA9-3C83F92A90A5}" type="sibTrans" cxnId="{8FED5919-8A5C-4309-A5E7-9390B783C623}">
      <dgm:prSet/>
      <dgm:spPr/>
      <dgm:t>
        <a:bodyPr/>
        <a:lstStyle/>
        <a:p>
          <a:endParaRPr lang="es-MX"/>
        </a:p>
      </dgm:t>
    </dgm:pt>
    <dgm:pt modelId="{6692FBF6-5C84-41D5-BF64-B372CB7A4B71}">
      <dgm:prSet custT="1"/>
      <dgm:spPr/>
      <dgm:t>
        <a:bodyPr/>
        <a:lstStyle/>
        <a:p>
          <a:r>
            <a:rPr lang="es-MX" sz="2400" b="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I</a:t>
          </a:r>
          <a:r>
            <a:rPr lang="es-ES" sz="2400" b="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ncome</a:t>
          </a:r>
          <a:r>
            <a:rPr lang="es-ES" sz="2400" b="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 </a:t>
          </a:r>
          <a:r>
            <a:rPr lang="es-ES" sz="2400" b="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opportunities</a:t>
          </a:r>
          <a:endParaRPr lang="es-MX" sz="2400" b="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gm:t>
    </dgm:pt>
    <dgm:pt modelId="{FB607F6F-14FE-467C-A7F7-39BFFEC5386D}" type="parTrans" cxnId="{F2705537-71A0-4859-B751-F4F76D96515F}">
      <dgm:prSet/>
      <dgm:spPr/>
      <dgm:t>
        <a:bodyPr/>
        <a:lstStyle/>
        <a:p>
          <a:endParaRPr lang="es-MX"/>
        </a:p>
      </dgm:t>
    </dgm:pt>
    <dgm:pt modelId="{9C92E5AA-947B-42D1-A5BD-7FEC9574031C}" type="sibTrans" cxnId="{F2705537-71A0-4859-B751-F4F76D96515F}">
      <dgm:prSet/>
      <dgm:spPr/>
      <dgm:t>
        <a:bodyPr/>
        <a:lstStyle/>
        <a:p>
          <a:endParaRPr lang="es-MX"/>
        </a:p>
      </dgm:t>
    </dgm:pt>
    <dgm:pt modelId="{9345420C-7E19-4140-84FF-16D68682B2AB}">
      <dgm:prSet custT="1"/>
      <dgm:spPr/>
      <dgm:t>
        <a:bodyPr/>
        <a:lstStyle/>
        <a:p>
          <a:r>
            <a:rPr lang="es-ES" sz="2200" b="1" dirty="0" err="1" smtClean="0"/>
            <a:t>Focused</a:t>
          </a:r>
          <a:r>
            <a:rPr lang="es-ES" sz="2200" b="1" dirty="0" smtClean="0"/>
            <a:t> </a:t>
          </a:r>
          <a:r>
            <a:rPr lang="es-ES" sz="2200" b="1" dirty="0" err="1" smtClean="0"/>
            <a:t>Actions</a:t>
          </a:r>
          <a:r>
            <a:rPr lang="es-ES" sz="2200" b="1" dirty="0" smtClean="0"/>
            <a:t>  (</a:t>
          </a:r>
          <a:r>
            <a:rPr lang="es-ES" sz="2200" b="1" dirty="0" err="1" smtClean="0"/>
            <a:t>Population</a:t>
          </a:r>
          <a:r>
            <a:rPr lang="es-ES" sz="2200" b="1" dirty="0" smtClean="0"/>
            <a:t> in </a:t>
          </a:r>
          <a:r>
            <a:rPr lang="es-ES" sz="2200" b="1" dirty="0" err="1" smtClean="0"/>
            <a:t>Poverty</a:t>
          </a:r>
          <a:r>
            <a:rPr lang="es-ES" sz="2200" b="1" dirty="0" smtClean="0"/>
            <a:t>)</a:t>
          </a:r>
          <a:endParaRPr lang="es-MX" sz="2200" b="1" dirty="0"/>
        </a:p>
      </dgm:t>
    </dgm:pt>
    <dgm:pt modelId="{A1940F91-0406-4257-8B35-91756ED82B70}" type="sibTrans" cxnId="{76F9DB5C-4E2D-4919-B1BE-B3784A775BCC}">
      <dgm:prSet/>
      <dgm:spPr/>
      <dgm:t>
        <a:bodyPr/>
        <a:lstStyle/>
        <a:p>
          <a:endParaRPr lang="es-MX"/>
        </a:p>
      </dgm:t>
    </dgm:pt>
    <dgm:pt modelId="{56083F63-139C-4868-B2E7-DC2740665D68}" type="parTrans" cxnId="{76F9DB5C-4E2D-4919-B1BE-B3784A775BCC}">
      <dgm:prSet/>
      <dgm:spPr/>
      <dgm:t>
        <a:bodyPr/>
        <a:lstStyle/>
        <a:p>
          <a:endParaRPr lang="es-MX"/>
        </a:p>
      </dgm:t>
    </dgm:pt>
    <dgm:pt modelId="{6D244037-A30D-44A5-985B-3BCB6979DB65}">
      <dgm:prSet custT="1"/>
      <dgm:spPr/>
      <dgm:t>
        <a:bodyPr/>
        <a:lstStyle/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>
            <a:latin typeface="Franklin Gothic Book" panose="020B0503020102020204" pitchFamily="34" charset="0"/>
          </a:endParaRP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dirty="0" smtClean="0">
              <a:latin typeface="Franklin Gothic Book" panose="020B0503020102020204" pitchFamily="34" charset="0"/>
            </a:rPr>
            <a:t>    </a:t>
          </a:r>
          <a:r>
            <a:rPr lang="es-ES" sz="2200" b="0" dirty="0" err="1" smtClean="0">
              <a:latin typeface="Franklin Gothic Book" panose="020B0503020102020204" pitchFamily="34" charset="0"/>
            </a:rPr>
            <a:t>Financial</a:t>
          </a:r>
          <a:r>
            <a:rPr lang="es-ES" sz="2200" b="0" dirty="0" smtClean="0">
              <a:latin typeface="Franklin Gothic Book" panose="020B0503020102020204" pitchFamily="34" charset="0"/>
            </a:rPr>
            <a:t>, </a:t>
          </a:r>
          <a:r>
            <a:rPr lang="es-ES" sz="2200" b="0" dirty="0" err="1" smtClean="0">
              <a:latin typeface="Franklin Gothic Book" panose="020B0503020102020204" pitchFamily="34" charset="0"/>
            </a:rPr>
            <a:t>Productive</a:t>
          </a:r>
          <a:r>
            <a:rPr lang="es-ES" sz="2200" b="0" dirty="0" smtClean="0">
              <a:latin typeface="Franklin Gothic Book" panose="020B0503020102020204" pitchFamily="34" charset="0"/>
            </a:rPr>
            <a:t> and     Labor </a:t>
          </a:r>
          <a:r>
            <a:rPr lang="es-ES" sz="2200" b="0" dirty="0" err="1" smtClean="0">
              <a:latin typeface="Franklin Gothic Book" panose="020B0503020102020204" pitchFamily="34" charset="0"/>
            </a:rPr>
            <a:t>market</a:t>
          </a:r>
          <a:r>
            <a:rPr lang="es-ES" sz="2200" b="0" dirty="0" smtClean="0">
              <a:latin typeface="Franklin Gothic Book" panose="020B0503020102020204" pitchFamily="34" charset="0"/>
            </a:rPr>
            <a:t> </a:t>
          </a:r>
          <a:r>
            <a:rPr lang="es-ES" sz="2200" b="0" dirty="0" err="1" smtClean="0">
              <a:latin typeface="Franklin Gothic Book" panose="020B0503020102020204" pitchFamily="34" charset="0"/>
            </a:rPr>
            <a:t>inclusion</a:t>
          </a:r>
          <a:r>
            <a:rPr lang="es-ES" sz="2200" b="0" dirty="0" smtClean="0">
              <a:latin typeface="Franklin Gothic Book" panose="020B0503020102020204" pitchFamily="34" charset="0"/>
            </a:rPr>
            <a:t> </a:t>
          </a:r>
          <a:endParaRPr lang="es-MX" sz="2200" b="0" kern="1200" dirty="0" smtClean="0">
            <a:latin typeface="Franklin Gothic Book" panose="020B0503020102020204" pitchFamily="34" charset="0"/>
          </a:endParaRP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Franklin Gothic Book" panose="020B0503020102020204" pitchFamily="34" charset="0"/>
            </a:rPr>
            <a:t> 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Franklin Gothic Book" panose="020B0503020102020204" pitchFamily="34" charset="0"/>
            </a:rPr>
            <a:t>  Safe water, sanitation, rural highways, </a:t>
          </a:r>
          <a:r>
            <a:rPr lang="es-ES" sz="2200" b="0" kern="1200" dirty="0" err="1" smtClean="0">
              <a:latin typeface="Franklin Gothic Book" panose="020B0503020102020204" pitchFamily="34" charset="0"/>
            </a:rPr>
            <a:t>communications</a:t>
          </a:r>
          <a:r>
            <a:rPr lang="en-US" sz="2200" b="0" kern="1200" dirty="0" smtClean="0">
              <a:latin typeface="Franklin Gothic Book" panose="020B0503020102020204" pitchFamily="34" charset="0"/>
            </a:rPr>
            <a:t> and housing</a:t>
          </a:r>
          <a:endParaRPr lang="es-MX" sz="2200" b="0" kern="1200" dirty="0" smtClean="0">
            <a:latin typeface="Franklin Gothic Book" panose="020B0503020102020204" pitchFamily="34" charset="0"/>
          </a:endParaRP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b="1" kern="1200" dirty="0" smtClean="0"/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b="1" kern="1200" dirty="0" smtClean="0"/>
        </a:p>
        <a:p>
          <a:endParaRPr lang="es-MX" sz="2200" b="1" dirty="0"/>
        </a:p>
      </dgm:t>
    </dgm:pt>
    <dgm:pt modelId="{33AFF7FB-301C-42C1-87B1-C47965F927D5}" type="sibTrans" cxnId="{0B294679-4569-4405-A0D3-CB04504CA375}">
      <dgm:prSet/>
      <dgm:spPr/>
      <dgm:t>
        <a:bodyPr/>
        <a:lstStyle/>
        <a:p>
          <a:endParaRPr lang="es-MX"/>
        </a:p>
      </dgm:t>
    </dgm:pt>
    <dgm:pt modelId="{309F69ED-59EF-4E11-9F6C-3E3AF6DC3B40}" type="parTrans" cxnId="{0B294679-4569-4405-A0D3-CB04504CA375}">
      <dgm:prSet/>
      <dgm:spPr/>
      <dgm:t>
        <a:bodyPr/>
        <a:lstStyle/>
        <a:p>
          <a:endParaRPr lang="es-MX"/>
        </a:p>
      </dgm:t>
    </dgm:pt>
    <dgm:pt modelId="{3BA1B26D-3F9C-40DC-B9C9-044FE337BC1D}" type="pres">
      <dgm:prSet presAssocID="{98AC828E-AD21-4744-8DE8-C1DD1B31429D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1C3F333F-B003-484E-9A3B-C12A3EA416C8}" type="pres">
      <dgm:prSet presAssocID="{A2A8389F-52CA-464F-82AB-6B646BE1B92F}" presName="root" presStyleCnt="0">
        <dgm:presLayoutVars>
          <dgm:chMax/>
          <dgm:chPref/>
        </dgm:presLayoutVars>
      </dgm:prSet>
      <dgm:spPr/>
    </dgm:pt>
    <dgm:pt modelId="{BFE7F025-7E19-4214-A7CE-40556D04B1E1}" type="pres">
      <dgm:prSet presAssocID="{A2A8389F-52CA-464F-82AB-6B646BE1B92F}" presName="rootComposite" presStyleCnt="0">
        <dgm:presLayoutVars/>
      </dgm:prSet>
      <dgm:spPr/>
    </dgm:pt>
    <dgm:pt modelId="{8D2CEFF4-2387-4D86-9FEE-95B2BFCC2EB9}" type="pres">
      <dgm:prSet presAssocID="{A2A8389F-52CA-464F-82AB-6B646BE1B92F}" presName="ParentAccent" presStyleLbl="alignNode1" presStyleIdx="0" presStyleCnt="3" custScaleX="106637" custScaleY="206039"/>
      <dgm:spPr>
        <a:solidFill>
          <a:schemeClr val="accent6">
            <a:lumMod val="60000"/>
            <a:lumOff val="40000"/>
          </a:schemeClr>
        </a:solidFill>
        <a:ln>
          <a:noFill/>
        </a:ln>
      </dgm:spPr>
      <dgm:t>
        <a:bodyPr/>
        <a:lstStyle/>
        <a:p>
          <a:endParaRPr lang="es-MX"/>
        </a:p>
      </dgm:t>
    </dgm:pt>
    <dgm:pt modelId="{058CA6B2-3DCD-4C6B-B35A-F68F03C12183}" type="pres">
      <dgm:prSet presAssocID="{A2A8389F-52CA-464F-82AB-6B646BE1B92F}" presName="ParentSmallAccent" presStyleLbl="fgAcc1" presStyleIdx="0" presStyleCnt="3" custFlipHor="1" custScaleX="17706" custScaleY="88282" custLinFactX="400000" custLinFactY="192376" custLinFactNeighborX="494446" custLinFactNeighborY="200000"/>
      <dgm:spPr>
        <a:ln>
          <a:solidFill>
            <a:schemeClr val="bg1"/>
          </a:solidFill>
        </a:ln>
      </dgm:spPr>
      <dgm:t>
        <a:bodyPr/>
        <a:lstStyle/>
        <a:p>
          <a:endParaRPr lang="es-ES"/>
        </a:p>
      </dgm:t>
    </dgm:pt>
    <dgm:pt modelId="{1ECFA21C-0FC8-48AF-8745-B5321CE8B786}" type="pres">
      <dgm:prSet presAssocID="{A2A8389F-52CA-464F-82AB-6B646BE1B92F}" presName="Parent" presStyleLbl="revTx" presStyleIdx="0" presStyleCnt="14" custAng="10800000" custFlipVert="1" custScaleX="100583" custScaleY="102725" custLinFactNeighborX="7265" custLinFactNeighborY="74677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7F76BCB-B1B3-4838-9597-E6E5DE159772}" type="pres">
      <dgm:prSet presAssocID="{A2A8389F-52CA-464F-82AB-6B646BE1B92F}" presName="childShape" presStyleCnt="0">
        <dgm:presLayoutVars>
          <dgm:chMax val="0"/>
          <dgm:chPref val="0"/>
        </dgm:presLayoutVars>
      </dgm:prSet>
      <dgm:spPr/>
    </dgm:pt>
    <dgm:pt modelId="{7D0D59C1-F767-4F50-A964-77C8E6D14F24}" type="pres">
      <dgm:prSet presAssocID="{F79FCF75-7612-442E-8DEF-458A0BFD61D2}" presName="childComposite" presStyleCnt="0">
        <dgm:presLayoutVars>
          <dgm:chMax val="0"/>
          <dgm:chPref val="0"/>
        </dgm:presLayoutVars>
      </dgm:prSet>
      <dgm:spPr/>
    </dgm:pt>
    <dgm:pt modelId="{2C6C039C-5DC7-4EDF-88D2-FE9D4F400714}" type="pres">
      <dgm:prSet presAssocID="{F79FCF75-7612-442E-8DEF-458A0BFD61D2}" presName="ChildAccent" presStyleLbl="solidFgAcc1" presStyleIdx="0" presStyleCnt="11"/>
      <dgm:spPr/>
    </dgm:pt>
    <dgm:pt modelId="{7026E0B8-6E70-4C76-AA6B-8F6E49AA8DE7}" type="pres">
      <dgm:prSet presAssocID="{F79FCF75-7612-442E-8DEF-458A0BFD61D2}" presName="Child" presStyleLbl="revTx" presStyleIdx="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ED923A-4434-4938-8EF7-8E068FC63127}" type="pres">
      <dgm:prSet presAssocID="{8148BB3E-80B1-4025-A3CA-10DADF784290}" presName="childComposite" presStyleCnt="0">
        <dgm:presLayoutVars>
          <dgm:chMax val="0"/>
          <dgm:chPref val="0"/>
        </dgm:presLayoutVars>
      </dgm:prSet>
      <dgm:spPr/>
    </dgm:pt>
    <dgm:pt modelId="{43FB7064-DD7D-4A97-A487-97DA34E6552F}" type="pres">
      <dgm:prSet presAssocID="{8148BB3E-80B1-4025-A3CA-10DADF784290}" presName="ChildAccent" presStyleLbl="solidFgAcc1" presStyleIdx="1" presStyleCnt="11"/>
      <dgm:spPr/>
    </dgm:pt>
    <dgm:pt modelId="{29D5040E-88FC-44DF-84EC-1207F834D046}" type="pres">
      <dgm:prSet presAssocID="{8148BB3E-80B1-4025-A3CA-10DADF784290}" presName="Child" presStyleLbl="revTx" presStyleIdx="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F122C7C-C75E-4E11-BAF8-E00BFDB981D6}" type="pres">
      <dgm:prSet presAssocID="{1184FC40-2412-42D2-A288-3260D1989DD0}" presName="childComposite" presStyleCnt="0">
        <dgm:presLayoutVars>
          <dgm:chMax val="0"/>
          <dgm:chPref val="0"/>
        </dgm:presLayoutVars>
      </dgm:prSet>
      <dgm:spPr/>
    </dgm:pt>
    <dgm:pt modelId="{68830077-B5FD-41E9-BFC1-A7582DDEE816}" type="pres">
      <dgm:prSet presAssocID="{1184FC40-2412-42D2-A288-3260D1989DD0}" presName="ChildAccent" presStyleLbl="solidFgAcc1" presStyleIdx="2" presStyleCnt="11"/>
      <dgm:spPr/>
    </dgm:pt>
    <dgm:pt modelId="{A6C6DC15-342A-4740-8511-75D1319D9013}" type="pres">
      <dgm:prSet presAssocID="{1184FC40-2412-42D2-A288-3260D1989DD0}" presName="Child" presStyleLbl="revTx" presStyleIdx="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EB6AAD-45D1-4838-8EF5-EBD7E0969B36}" type="pres">
      <dgm:prSet presAssocID="{105746F8-ABF7-4D2C-BD52-448438EE6F87}" presName="childComposite" presStyleCnt="0">
        <dgm:presLayoutVars>
          <dgm:chMax val="0"/>
          <dgm:chPref val="0"/>
        </dgm:presLayoutVars>
      </dgm:prSet>
      <dgm:spPr/>
    </dgm:pt>
    <dgm:pt modelId="{C9B7F8D7-769F-48B5-BC24-546FDC4462BE}" type="pres">
      <dgm:prSet presAssocID="{105746F8-ABF7-4D2C-BD52-448438EE6F87}" presName="ChildAccent" presStyleLbl="solidFgAcc1" presStyleIdx="3" presStyleCnt="11"/>
      <dgm:spPr/>
    </dgm:pt>
    <dgm:pt modelId="{46B7DA1D-58E7-4AE7-AB12-7F7E4BB26BF6}" type="pres">
      <dgm:prSet presAssocID="{105746F8-ABF7-4D2C-BD52-448438EE6F87}" presName="Child" presStyleLbl="revTx" presStyleIdx="4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40D0176-E1AA-48B1-8B52-E7969B6A582B}" type="pres">
      <dgm:prSet presAssocID="{007465CE-C111-436D-A674-33AA292C09AC}" presName="childComposite" presStyleCnt="0">
        <dgm:presLayoutVars>
          <dgm:chMax val="0"/>
          <dgm:chPref val="0"/>
        </dgm:presLayoutVars>
      </dgm:prSet>
      <dgm:spPr/>
    </dgm:pt>
    <dgm:pt modelId="{CAD1D671-94B7-48DD-A0A9-FB068928857F}" type="pres">
      <dgm:prSet presAssocID="{007465CE-C111-436D-A674-33AA292C09AC}" presName="ChildAccent" presStyleLbl="solidFgAcc1" presStyleIdx="4" presStyleCnt="11"/>
      <dgm:spPr/>
    </dgm:pt>
    <dgm:pt modelId="{E3EAF25F-1426-4544-81F4-917C607CE9C0}" type="pres">
      <dgm:prSet presAssocID="{007465CE-C111-436D-A674-33AA292C09AC}" presName="Child" presStyleLbl="revTx" presStyleIdx="5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C449B9-E4E3-4731-9B84-575675DC116B}" type="pres">
      <dgm:prSet presAssocID="{4F97C3AB-2CC9-415B-B4A7-261AA3E7486D}" presName="root" presStyleCnt="0">
        <dgm:presLayoutVars>
          <dgm:chMax/>
          <dgm:chPref/>
        </dgm:presLayoutVars>
      </dgm:prSet>
      <dgm:spPr/>
    </dgm:pt>
    <dgm:pt modelId="{7F570DF7-4D39-47C7-BAC9-C1E0B530B335}" type="pres">
      <dgm:prSet presAssocID="{4F97C3AB-2CC9-415B-B4A7-261AA3E7486D}" presName="rootComposite" presStyleCnt="0">
        <dgm:presLayoutVars/>
      </dgm:prSet>
      <dgm:spPr/>
    </dgm:pt>
    <dgm:pt modelId="{3A69BA0D-9D22-43E8-9E92-515280D7ADA8}" type="pres">
      <dgm:prSet presAssocID="{4F97C3AB-2CC9-415B-B4A7-261AA3E7486D}" presName="ParentAccent" presStyleLbl="alignNode1" presStyleIdx="1" presStyleCnt="3" custScaleX="99917" custScaleY="203427"/>
      <dgm:spPr>
        <a:solidFill>
          <a:schemeClr val="accent5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s-MX"/>
        </a:p>
      </dgm:t>
    </dgm:pt>
    <dgm:pt modelId="{B8E94049-B6CD-4CA1-98AB-E5A3D22AC3FF}" type="pres">
      <dgm:prSet presAssocID="{4F97C3AB-2CC9-415B-B4A7-261AA3E7486D}" presName="ParentSmallAccent" presStyleLbl="fgAcc1" presStyleIdx="1" presStyleCnt="3"/>
      <dgm:spPr/>
    </dgm:pt>
    <dgm:pt modelId="{05001C55-BC82-4245-91A7-50DADB5A11C9}" type="pres">
      <dgm:prSet presAssocID="{4F97C3AB-2CC9-415B-B4A7-261AA3E7486D}" presName="Parent" presStyleLbl="revTx" presStyleIdx="6" presStyleCnt="14" custScaleX="78885" custLinFactNeighborX="5702" custLinFactNeighborY="87207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A5A642-7642-4AE8-9DCE-8C8F0481DD25}" type="pres">
      <dgm:prSet presAssocID="{4F97C3AB-2CC9-415B-B4A7-261AA3E7486D}" presName="childShape" presStyleCnt="0">
        <dgm:presLayoutVars>
          <dgm:chMax val="0"/>
          <dgm:chPref val="0"/>
        </dgm:presLayoutVars>
      </dgm:prSet>
      <dgm:spPr/>
    </dgm:pt>
    <dgm:pt modelId="{DF2E45E7-0F6A-4C51-93AA-D10C23433619}" type="pres">
      <dgm:prSet presAssocID="{E8CBC845-B81D-4A36-BB01-F4514F910609}" presName="childComposite" presStyleCnt="0">
        <dgm:presLayoutVars>
          <dgm:chMax val="0"/>
          <dgm:chPref val="0"/>
        </dgm:presLayoutVars>
      </dgm:prSet>
      <dgm:spPr/>
    </dgm:pt>
    <dgm:pt modelId="{F67EB16E-A7C6-40AA-A594-F27BB775A19C}" type="pres">
      <dgm:prSet presAssocID="{E8CBC845-B81D-4A36-BB01-F4514F910609}" presName="ChildAccent" presStyleLbl="solidFgAcc1" presStyleIdx="5" presStyleCnt="11"/>
      <dgm:spPr/>
    </dgm:pt>
    <dgm:pt modelId="{3B722A74-996C-4D0B-8680-AC414156A2C1}" type="pres">
      <dgm:prSet presAssocID="{E8CBC845-B81D-4A36-BB01-F4514F910609}" presName="Child" presStyleLbl="revTx" presStyleIdx="7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2A542BF-954A-4A37-80B9-D1219CB4D088}" type="pres">
      <dgm:prSet presAssocID="{1CA83CAC-D641-44C4-8602-F614BFC3BF01}" presName="childComposite" presStyleCnt="0">
        <dgm:presLayoutVars>
          <dgm:chMax val="0"/>
          <dgm:chPref val="0"/>
        </dgm:presLayoutVars>
      </dgm:prSet>
      <dgm:spPr/>
    </dgm:pt>
    <dgm:pt modelId="{3F0ECAB9-3FAE-47DB-AF18-607957BA449C}" type="pres">
      <dgm:prSet presAssocID="{1CA83CAC-D641-44C4-8602-F614BFC3BF01}" presName="ChildAccent" presStyleLbl="solidFgAcc1" presStyleIdx="6" presStyleCnt="11"/>
      <dgm:spPr/>
    </dgm:pt>
    <dgm:pt modelId="{01DFBA45-0C7B-42EB-8047-C034BAC1728D}" type="pres">
      <dgm:prSet presAssocID="{1CA83CAC-D641-44C4-8602-F614BFC3BF01}" presName="Child" presStyleLbl="revTx" presStyleIdx="8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981E8C-8753-458B-A7F0-42DFC8D1C235}" type="pres">
      <dgm:prSet presAssocID="{1DD7A552-2026-4A84-96B6-C01F0846D90B}" presName="childComposite" presStyleCnt="0">
        <dgm:presLayoutVars>
          <dgm:chMax val="0"/>
          <dgm:chPref val="0"/>
        </dgm:presLayoutVars>
      </dgm:prSet>
      <dgm:spPr/>
    </dgm:pt>
    <dgm:pt modelId="{30D7ED9F-20F9-49EE-B0D3-993DFB6741B5}" type="pres">
      <dgm:prSet presAssocID="{1DD7A552-2026-4A84-96B6-C01F0846D90B}" presName="ChildAccent" presStyleLbl="solidFgAcc1" presStyleIdx="7" presStyleCnt="11"/>
      <dgm:spPr/>
      <dgm:t>
        <a:bodyPr/>
        <a:lstStyle/>
        <a:p>
          <a:endParaRPr lang="es-ES"/>
        </a:p>
      </dgm:t>
    </dgm:pt>
    <dgm:pt modelId="{D74D30CA-3C36-4A19-8D50-864FD43E6C37}" type="pres">
      <dgm:prSet presAssocID="{1DD7A552-2026-4A84-96B6-C01F0846D90B}" presName="Child" presStyleLbl="revTx" presStyleIdx="9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1A1E91A-78B5-4F4A-BDDE-C3D54F62ECAF}" type="pres">
      <dgm:prSet presAssocID="{9A302E19-5E00-432C-93C1-5D3C0FFC13E0}" presName="childComposite" presStyleCnt="0">
        <dgm:presLayoutVars>
          <dgm:chMax val="0"/>
          <dgm:chPref val="0"/>
        </dgm:presLayoutVars>
      </dgm:prSet>
      <dgm:spPr/>
    </dgm:pt>
    <dgm:pt modelId="{00B7C18F-8026-4F0B-BAE5-3F40E6C24DB0}" type="pres">
      <dgm:prSet presAssocID="{9A302E19-5E00-432C-93C1-5D3C0FFC13E0}" presName="ChildAccent" presStyleLbl="solidFgAcc1" presStyleIdx="8" presStyleCnt="11"/>
      <dgm:spPr/>
    </dgm:pt>
    <dgm:pt modelId="{85EAD4BA-5BF3-45B3-B0FF-F19DB925D557}" type="pres">
      <dgm:prSet presAssocID="{9A302E19-5E00-432C-93C1-5D3C0FFC13E0}" presName="Child" presStyleLbl="revTx" presStyleIdx="10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7A79F64-D186-42CF-96D8-1696CD869E9D}" type="pres">
      <dgm:prSet presAssocID="{9345420C-7E19-4140-84FF-16D68682B2AB}" presName="root" presStyleCnt="0">
        <dgm:presLayoutVars>
          <dgm:chMax/>
          <dgm:chPref/>
        </dgm:presLayoutVars>
      </dgm:prSet>
      <dgm:spPr/>
    </dgm:pt>
    <dgm:pt modelId="{B1608991-CC9A-4DF7-B826-066B7908D502}" type="pres">
      <dgm:prSet presAssocID="{9345420C-7E19-4140-84FF-16D68682B2AB}" presName="rootComposite" presStyleCnt="0">
        <dgm:presLayoutVars/>
      </dgm:prSet>
      <dgm:spPr/>
    </dgm:pt>
    <dgm:pt modelId="{AED83964-BF72-47D0-BE5F-AB120432D995}" type="pres">
      <dgm:prSet presAssocID="{9345420C-7E19-4140-84FF-16D68682B2AB}" presName="ParentAccent" presStyleLbl="alignNode1" presStyleIdx="2" presStyleCnt="3" custScaleX="96962" custScaleY="223857" custLinFactNeighborX="-928" custLinFactNeighborY="24059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endParaRPr lang="es-MX"/>
        </a:p>
      </dgm:t>
    </dgm:pt>
    <dgm:pt modelId="{343EAFC2-2026-4A14-A933-F50616A12C72}" type="pres">
      <dgm:prSet presAssocID="{9345420C-7E19-4140-84FF-16D68682B2AB}" presName="ParentSmallAccent" presStyleLbl="fgAcc1" presStyleIdx="2" presStyleCnt="3"/>
      <dgm:spPr/>
    </dgm:pt>
    <dgm:pt modelId="{4FCBB2A4-105D-4858-A43D-59C3029AF558}" type="pres">
      <dgm:prSet presAssocID="{9345420C-7E19-4140-84FF-16D68682B2AB}" presName="Parent" presStyleLbl="revTx" presStyleIdx="11" presStyleCnt="14" custScaleX="75837" custScaleY="76554" custLinFactNeighborX="-353" custLinFactNeighborY="92300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3C8A4ED-6236-45BF-A506-00D0CC10DF1D}" type="pres">
      <dgm:prSet presAssocID="{9345420C-7E19-4140-84FF-16D68682B2AB}" presName="childShape" presStyleCnt="0">
        <dgm:presLayoutVars>
          <dgm:chMax val="0"/>
          <dgm:chPref val="0"/>
        </dgm:presLayoutVars>
      </dgm:prSet>
      <dgm:spPr/>
    </dgm:pt>
    <dgm:pt modelId="{DC8C4C6E-050D-4652-A7EE-0A091B08141A}" type="pres">
      <dgm:prSet presAssocID="{6692FBF6-5C84-41D5-BF64-B372CB7A4B71}" presName="childComposite" presStyleCnt="0">
        <dgm:presLayoutVars>
          <dgm:chMax val="0"/>
          <dgm:chPref val="0"/>
        </dgm:presLayoutVars>
      </dgm:prSet>
      <dgm:spPr/>
    </dgm:pt>
    <dgm:pt modelId="{DDEEF3A3-4F04-4AA8-8EDD-986066413F08}" type="pres">
      <dgm:prSet presAssocID="{6692FBF6-5C84-41D5-BF64-B372CB7A4B71}" presName="ChildAccent" presStyleLbl="solidFgAcc1" presStyleIdx="9" presStyleCnt="11" custLinFactNeighborX="-46105" custLinFactNeighborY="23729"/>
      <dgm:spPr/>
    </dgm:pt>
    <dgm:pt modelId="{F9C5FEA9-E4C6-4B38-B951-97FB2D80D814}" type="pres">
      <dgm:prSet presAssocID="{6692FBF6-5C84-41D5-BF64-B372CB7A4B71}" presName="Child" presStyleLbl="revTx" presStyleIdx="1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17E4CE1-F3E4-4884-817C-39F64A31E36D}" type="pres">
      <dgm:prSet presAssocID="{6D244037-A30D-44A5-985B-3BCB6979DB65}" presName="childComposite" presStyleCnt="0">
        <dgm:presLayoutVars>
          <dgm:chMax val="0"/>
          <dgm:chPref val="0"/>
        </dgm:presLayoutVars>
      </dgm:prSet>
      <dgm:spPr/>
    </dgm:pt>
    <dgm:pt modelId="{F10067D8-2EA5-400D-97BF-1B49466DA9C0}" type="pres">
      <dgm:prSet presAssocID="{6D244037-A30D-44A5-985B-3BCB6979DB65}" presName="ChildAccent" presStyleLbl="solidFgAcc1" presStyleIdx="10" presStyleCnt="11" custLinFactNeighborX="5109" custLinFactNeighborY="32619"/>
      <dgm:spPr>
        <a:solidFill>
          <a:schemeClr val="bg1"/>
        </a:solidFill>
      </dgm:spPr>
      <dgm:t>
        <a:bodyPr/>
        <a:lstStyle/>
        <a:p>
          <a:endParaRPr lang="es-MX"/>
        </a:p>
      </dgm:t>
    </dgm:pt>
    <dgm:pt modelId="{86E54E4F-5EEE-4196-9445-21CEA266B2C6}" type="pres">
      <dgm:prSet presAssocID="{6D244037-A30D-44A5-985B-3BCB6979DB65}" presName="Child" presStyleLbl="revTx" presStyleIdx="13" presStyleCnt="14" custScaleX="109237" custLinFactY="18871" custLinFactNeighborX="1527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DF89648-75CB-44C7-899D-A1A061A254B0}" type="presOf" srcId="{4F97C3AB-2CC9-415B-B4A7-261AA3E7486D}" destId="{05001C55-BC82-4245-91A7-50DADB5A11C9}" srcOrd="0" destOrd="0" presId="urn:microsoft.com/office/officeart/2008/layout/SquareAccentList"/>
    <dgm:cxn modelId="{0B294679-4569-4405-A0D3-CB04504CA375}" srcId="{9345420C-7E19-4140-84FF-16D68682B2AB}" destId="{6D244037-A30D-44A5-985B-3BCB6979DB65}" srcOrd="1" destOrd="0" parTransId="{309F69ED-59EF-4E11-9F6C-3E3AF6DC3B40}" sibTransId="{33AFF7FB-301C-42C1-87B1-C47965F927D5}"/>
    <dgm:cxn modelId="{3CAA5AA4-7CFD-4798-BB60-618CCA38B5C9}" srcId="{4F97C3AB-2CC9-415B-B4A7-261AA3E7486D}" destId="{1DD7A552-2026-4A84-96B6-C01F0846D90B}" srcOrd="2" destOrd="0" parTransId="{B608B686-990E-4604-8066-438C6061A90D}" sibTransId="{5C340353-8799-4D8E-8DFD-BA92657578E4}"/>
    <dgm:cxn modelId="{8FED5919-8A5C-4309-A5E7-9390B783C623}" srcId="{4F97C3AB-2CC9-415B-B4A7-261AA3E7486D}" destId="{9A302E19-5E00-432C-93C1-5D3C0FFC13E0}" srcOrd="3" destOrd="0" parTransId="{83C1BB68-18EF-4365-821A-9C36CFD198CB}" sibTransId="{518F32D9-2BDE-4FA1-8FA9-3C83F92A90A5}"/>
    <dgm:cxn modelId="{917A66ED-F98E-40F1-9605-A1B8C6BB5EE0}" srcId="{A2A8389F-52CA-464F-82AB-6B646BE1B92F}" destId="{1184FC40-2412-42D2-A288-3260D1989DD0}" srcOrd="2" destOrd="0" parTransId="{BDF4E1D6-7857-4C38-82D0-DD1F63A93B90}" sibTransId="{74BDAA5D-FB94-4FDF-91D2-F67B68E24731}"/>
    <dgm:cxn modelId="{C43C3E0B-8F1F-4A08-8415-98904ADA5A2F}" type="presOf" srcId="{007465CE-C111-436D-A674-33AA292C09AC}" destId="{E3EAF25F-1426-4544-81F4-917C607CE9C0}" srcOrd="0" destOrd="0" presId="urn:microsoft.com/office/officeart/2008/layout/SquareAccentList"/>
    <dgm:cxn modelId="{0276B92D-E8EB-4D0A-94BC-4FF37D8D282F}" type="presOf" srcId="{1184FC40-2412-42D2-A288-3260D1989DD0}" destId="{A6C6DC15-342A-4740-8511-75D1319D9013}" srcOrd="0" destOrd="0" presId="urn:microsoft.com/office/officeart/2008/layout/SquareAccentList"/>
    <dgm:cxn modelId="{1912D3FF-6617-4D3B-B1AA-08915578967B}" type="presOf" srcId="{6692FBF6-5C84-41D5-BF64-B372CB7A4B71}" destId="{F9C5FEA9-E4C6-4B38-B951-97FB2D80D814}" srcOrd="0" destOrd="0" presId="urn:microsoft.com/office/officeart/2008/layout/SquareAccentList"/>
    <dgm:cxn modelId="{026BEB84-AA1A-4E8F-96FE-2A5428F3EBE5}" type="presOf" srcId="{9345420C-7E19-4140-84FF-16D68682B2AB}" destId="{4FCBB2A4-105D-4858-A43D-59C3029AF558}" srcOrd="0" destOrd="0" presId="urn:microsoft.com/office/officeart/2008/layout/SquareAccentList"/>
    <dgm:cxn modelId="{105A5B1F-EAE1-41B6-8675-250B4F67492B}" srcId="{A2A8389F-52CA-464F-82AB-6B646BE1B92F}" destId="{105746F8-ABF7-4D2C-BD52-448438EE6F87}" srcOrd="3" destOrd="0" parTransId="{B4178252-82CE-45F4-8A70-4C8122ECD0BB}" sibTransId="{FE0402A8-C32B-44B9-9576-3E5E2021F2BB}"/>
    <dgm:cxn modelId="{76F9DB5C-4E2D-4919-B1BE-B3784A775BCC}" srcId="{98AC828E-AD21-4744-8DE8-C1DD1B31429D}" destId="{9345420C-7E19-4140-84FF-16D68682B2AB}" srcOrd="2" destOrd="0" parTransId="{56083F63-139C-4868-B2E7-DC2740665D68}" sibTransId="{A1940F91-0406-4257-8B35-91756ED82B70}"/>
    <dgm:cxn modelId="{D035EC9A-7E6D-4ED3-9310-A909FA08F71A}" srcId="{A2A8389F-52CA-464F-82AB-6B646BE1B92F}" destId="{F79FCF75-7612-442E-8DEF-458A0BFD61D2}" srcOrd="0" destOrd="0" parTransId="{74ECE579-F43D-492B-8A54-AC9B58B387DB}" sibTransId="{11F3C76F-3CF1-48BB-9C69-C6D0D064913F}"/>
    <dgm:cxn modelId="{4F2FC2D6-61E4-4445-91F1-E7E771BCB6B0}" type="presOf" srcId="{A2A8389F-52CA-464F-82AB-6B646BE1B92F}" destId="{1ECFA21C-0FC8-48AF-8745-B5321CE8B786}" srcOrd="0" destOrd="0" presId="urn:microsoft.com/office/officeart/2008/layout/SquareAccentList"/>
    <dgm:cxn modelId="{FA1A6886-12B0-43F0-90DB-AA455C783D5D}" type="presOf" srcId="{1CA83CAC-D641-44C4-8602-F614BFC3BF01}" destId="{01DFBA45-0C7B-42EB-8047-C034BAC1728D}" srcOrd="0" destOrd="0" presId="urn:microsoft.com/office/officeart/2008/layout/SquareAccentList"/>
    <dgm:cxn modelId="{8B0D9467-D7DA-41AD-BF51-DC7E9776AADD}" srcId="{4F97C3AB-2CC9-415B-B4A7-261AA3E7486D}" destId="{E8CBC845-B81D-4A36-BB01-F4514F910609}" srcOrd="0" destOrd="0" parTransId="{80286338-1DAD-4E62-8076-4679514F9587}" sibTransId="{97B55AB6-6894-4DE3-8F64-5E0E56A171E5}"/>
    <dgm:cxn modelId="{2B1F1E04-294E-4920-894D-F175900F2B0F}" type="presOf" srcId="{8148BB3E-80B1-4025-A3CA-10DADF784290}" destId="{29D5040E-88FC-44DF-84EC-1207F834D046}" srcOrd="0" destOrd="0" presId="urn:microsoft.com/office/officeart/2008/layout/SquareAccentList"/>
    <dgm:cxn modelId="{BF31A9C9-DC3B-46E9-9C96-588319AA05E2}" type="presOf" srcId="{105746F8-ABF7-4D2C-BD52-448438EE6F87}" destId="{46B7DA1D-58E7-4AE7-AB12-7F7E4BB26BF6}" srcOrd="0" destOrd="0" presId="urn:microsoft.com/office/officeart/2008/layout/SquareAccentList"/>
    <dgm:cxn modelId="{009E98E8-F52D-44B7-BF43-29A2C24E29B6}" srcId="{98AC828E-AD21-4744-8DE8-C1DD1B31429D}" destId="{A2A8389F-52CA-464F-82AB-6B646BE1B92F}" srcOrd="0" destOrd="0" parTransId="{3630A02A-2CFE-421D-8B99-C3F162C743AB}" sibTransId="{2079E1BA-2B7B-4CD1-9009-9FC0816B2022}"/>
    <dgm:cxn modelId="{FD36F944-B500-49F3-90CF-C9E6EE44E5FB}" type="presOf" srcId="{1DD7A552-2026-4A84-96B6-C01F0846D90B}" destId="{D74D30CA-3C36-4A19-8D50-864FD43E6C37}" srcOrd="0" destOrd="0" presId="urn:microsoft.com/office/officeart/2008/layout/SquareAccentList"/>
    <dgm:cxn modelId="{6DA5181B-6DC7-4399-97EF-468A66122E5A}" type="presOf" srcId="{9A302E19-5E00-432C-93C1-5D3C0FFC13E0}" destId="{85EAD4BA-5BF3-45B3-B0FF-F19DB925D557}" srcOrd="0" destOrd="0" presId="urn:microsoft.com/office/officeart/2008/layout/SquareAccentList"/>
    <dgm:cxn modelId="{D991FE91-A8AB-4309-83B8-0E55C0D68DD8}" type="presOf" srcId="{E8CBC845-B81D-4A36-BB01-F4514F910609}" destId="{3B722A74-996C-4D0B-8680-AC414156A2C1}" srcOrd="0" destOrd="0" presId="urn:microsoft.com/office/officeart/2008/layout/SquareAccentList"/>
    <dgm:cxn modelId="{DC3D4613-C658-4F0D-90ED-C8D8AA4330D3}" type="presOf" srcId="{6D244037-A30D-44A5-985B-3BCB6979DB65}" destId="{86E54E4F-5EEE-4196-9445-21CEA266B2C6}" srcOrd="0" destOrd="0" presId="urn:microsoft.com/office/officeart/2008/layout/SquareAccentList"/>
    <dgm:cxn modelId="{5543CBAA-8B80-4BB4-A6B1-43265183AD7F}" type="presOf" srcId="{F79FCF75-7612-442E-8DEF-458A0BFD61D2}" destId="{7026E0B8-6E70-4C76-AA6B-8F6E49AA8DE7}" srcOrd="0" destOrd="0" presId="urn:microsoft.com/office/officeart/2008/layout/SquareAccentList"/>
    <dgm:cxn modelId="{F2705537-71A0-4859-B751-F4F76D96515F}" srcId="{9345420C-7E19-4140-84FF-16D68682B2AB}" destId="{6692FBF6-5C84-41D5-BF64-B372CB7A4B71}" srcOrd="0" destOrd="0" parTransId="{FB607F6F-14FE-467C-A7F7-39BFFEC5386D}" sibTransId="{9C92E5AA-947B-42D1-A5BD-7FEC9574031C}"/>
    <dgm:cxn modelId="{1136F1D9-4A6A-494C-8C87-6328B87AA03C}" type="presOf" srcId="{98AC828E-AD21-4744-8DE8-C1DD1B31429D}" destId="{3BA1B26D-3F9C-40DC-B9C9-044FE337BC1D}" srcOrd="0" destOrd="0" presId="urn:microsoft.com/office/officeart/2008/layout/SquareAccentList"/>
    <dgm:cxn modelId="{E7D8B2DB-46FA-4A7B-94F2-545BB4037D4F}" srcId="{98AC828E-AD21-4744-8DE8-C1DD1B31429D}" destId="{4F97C3AB-2CC9-415B-B4A7-261AA3E7486D}" srcOrd="1" destOrd="0" parTransId="{E79D6407-79D1-437E-8435-BDACD19D9A49}" sibTransId="{4BE85DD7-01AE-4EB4-960D-ABEFF0C31338}"/>
    <dgm:cxn modelId="{E3F396AD-4A69-4E28-B9A0-E753CE37FB22}" srcId="{A2A8389F-52CA-464F-82AB-6B646BE1B92F}" destId="{8148BB3E-80B1-4025-A3CA-10DADF784290}" srcOrd="1" destOrd="0" parTransId="{F0C659B7-4E0C-4D9A-B817-C783EA1AEE67}" sibTransId="{10A5965D-979B-4575-9D39-DD714FABC20E}"/>
    <dgm:cxn modelId="{71811AA9-6D60-4693-AE29-BFC7DC08FC72}" srcId="{A2A8389F-52CA-464F-82AB-6B646BE1B92F}" destId="{007465CE-C111-436D-A674-33AA292C09AC}" srcOrd="4" destOrd="0" parTransId="{5371BD2F-569F-4894-87FB-AC095FF1A1CD}" sibTransId="{DAEF6770-2396-44CE-B831-2BA2DDB66199}"/>
    <dgm:cxn modelId="{3647E0FC-0F5C-488D-AF74-EE41FAB3073F}" srcId="{4F97C3AB-2CC9-415B-B4A7-261AA3E7486D}" destId="{1CA83CAC-D641-44C4-8602-F614BFC3BF01}" srcOrd="1" destOrd="0" parTransId="{38A1DDF1-618D-4078-BED8-6A51D2FC8824}" sibTransId="{9C8EE844-2ADF-4C12-8C83-EE335DB1BB0F}"/>
    <dgm:cxn modelId="{28AB200E-FE34-40D6-BB68-9D49EF85D1B4}" type="presParOf" srcId="{3BA1B26D-3F9C-40DC-B9C9-044FE337BC1D}" destId="{1C3F333F-B003-484E-9A3B-C12A3EA416C8}" srcOrd="0" destOrd="0" presId="urn:microsoft.com/office/officeart/2008/layout/SquareAccentList"/>
    <dgm:cxn modelId="{572D0B2B-20F4-44FA-955B-47A9C3982CB2}" type="presParOf" srcId="{1C3F333F-B003-484E-9A3B-C12A3EA416C8}" destId="{BFE7F025-7E19-4214-A7CE-40556D04B1E1}" srcOrd="0" destOrd="0" presId="urn:microsoft.com/office/officeart/2008/layout/SquareAccentList"/>
    <dgm:cxn modelId="{716EAA06-2CB3-4831-9230-F1E2F88B9D77}" type="presParOf" srcId="{BFE7F025-7E19-4214-A7CE-40556D04B1E1}" destId="{8D2CEFF4-2387-4D86-9FEE-95B2BFCC2EB9}" srcOrd="0" destOrd="0" presId="urn:microsoft.com/office/officeart/2008/layout/SquareAccentList"/>
    <dgm:cxn modelId="{DB5BDFA4-FAAF-4DAD-9DCA-53E9ABC7837A}" type="presParOf" srcId="{BFE7F025-7E19-4214-A7CE-40556D04B1E1}" destId="{058CA6B2-3DCD-4C6B-B35A-F68F03C12183}" srcOrd="1" destOrd="0" presId="urn:microsoft.com/office/officeart/2008/layout/SquareAccentList"/>
    <dgm:cxn modelId="{DFAE6462-7E27-4DC9-8720-3119A2758427}" type="presParOf" srcId="{BFE7F025-7E19-4214-A7CE-40556D04B1E1}" destId="{1ECFA21C-0FC8-48AF-8745-B5321CE8B786}" srcOrd="2" destOrd="0" presId="urn:microsoft.com/office/officeart/2008/layout/SquareAccentList"/>
    <dgm:cxn modelId="{07B3981C-7BCD-42EE-9DFE-24CDDB9B6A81}" type="presParOf" srcId="{1C3F333F-B003-484E-9A3B-C12A3EA416C8}" destId="{D7F76BCB-B1B3-4838-9597-E6E5DE159772}" srcOrd="1" destOrd="0" presId="urn:microsoft.com/office/officeart/2008/layout/SquareAccentList"/>
    <dgm:cxn modelId="{ADDFAB4C-3E76-4FFA-985D-9929A53FFFD8}" type="presParOf" srcId="{D7F76BCB-B1B3-4838-9597-E6E5DE159772}" destId="{7D0D59C1-F767-4F50-A964-77C8E6D14F24}" srcOrd="0" destOrd="0" presId="urn:microsoft.com/office/officeart/2008/layout/SquareAccentList"/>
    <dgm:cxn modelId="{95B688AD-5DC6-4185-A847-7AE0798540D0}" type="presParOf" srcId="{7D0D59C1-F767-4F50-A964-77C8E6D14F24}" destId="{2C6C039C-5DC7-4EDF-88D2-FE9D4F400714}" srcOrd="0" destOrd="0" presId="urn:microsoft.com/office/officeart/2008/layout/SquareAccentList"/>
    <dgm:cxn modelId="{F4F4032F-CE62-4F8E-B02F-8B8C1654F6BD}" type="presParOf" srcId="{7D0D59C1-F767-4F50-A964-77C8E6D14F24}" destId="{7026E0B8-6E70-4C76-AA6B-8F6E49AA8DE7}" srcOrd="1" destOrd="0" presId="urn:microsoft.com/office/officeart/2008/layout/SquareAccentList"/>
    <dgm:cxn modelId="{97B83EDC-EA0F-42E2-B76E-B610C11AAAF0}" type="presParOf" srcId="{D7F76BCB-B1B3-4838-9597-E6E5DE159772}" destId="{43ED923A-4434-4938-8EF7-8E068FC63127}" srcOrd="1" destOrd="0" presId="urn:microsoft.com/office/officeart/2008/layout/SquareAccentList"/>
    <dgm:cxn modelId="{DBE7FCAD-4C00-4EFE-99CA-4E0893F3C4F8}" type="presParOf" srcId="{43ED923A-4434-4938-8EF7-8E068FC63127}" destId="{43FB7064-DD7D-4A97-A487-97DA34E6552F}" srcOrd="0" destOrd="0" presId="urn:microsoft.com/office/officeart/2008/layout/SquareAccentList"/>
    <dgm:cxn modelId="{84C92259-D70E-4FB7-B3A4-7BE1512DC0B4}" type="presParOf" srcId="{43ED923A-4434-4938-8EF7-8E068FC63127}" destId="{29D5040E-88FC-44DF-84EC-1207F834D046}" srcOrd="1" destOrd="0" presId="urn:microsoft.com/office/officeart/2008/layout/SquareAccentList"/>
    <dgm:cxn modelId="{C132651D-C069-4643-8342-7609113709B2}" type="presParOf" srcId="{D7F76BCB-B1B3-4838-9597-E6E5DE159772}" destId="{1F122C7C-C75E-4E11-BAF8-E00BFDB981D6}" srcOrd="2" destOrd="0" presId="urn:microsoft.com/office/officeart/2008/layout/SquareAccentList"/>
    <dgm:cxn modelId="{ED437CE0-954D-48E7-A576-2DB3B638E0CF}" type="presParOf" srcId="{1F122C7C-C75E-4E11-BAF8-E00BFDB981D6}" destId="{68830077-B5FD-41E9-BFC1-A7582DDEE816}" srcOrd="0" destOrd="0" presId="urn:microsoft.com/office/officeart/2008/layout/SquareAccentList"/>
    <dgm:cxn modelId="{61F6E462-C849-4061-B1B9-44C83B69E47B}" type="presParOf" srcId="{1F122C7C-C75E-4E11-BAF8-E00BFDB981D6}" destId="{A6C6DC15-342A-4740-8511-75D1319D9013}" srcOrd="1" destOrd="0" presId="urn:microsoft.com/office/officeart/2008/layout/SquareAccentList"/>
    <dgm:cxn modelId="{95A90247-132A-4C0B-8B9B-A7FDEC69FA32}" type="presParOf" srcId="{D7F76BCB-B1B3-4838-9597-E6E5DE159772}" destId="{36EB6AAD-45D1-4838-8EF5-EBD7E0969B36}" srcOrd="3" destOrd="0" presId="urn:microsoft.com/office/officeart/2008/layout/SquareAccentList"/>
    <dgm:cxn modelId="{2CA92EDC-7B5A-4C38-9710-2EBB6529B80D}" type="presParOf" srcId="{36EB6AAD-45D1-4838-8EF5-EBD7E0969B36}" destId="{C9B7F8D7-769F-48B5-BC24-546FDC4462BE}" srcOrd="0" destOrd="0" presId="urn:microsoft.com/office/officeart/2008/layout/SquareAccentList"/>
    <dgm:cxn modelId="{021F855C-5831-4371-9398-5DB2C1B73D0F}" type="presParOf" srcId="{36EB6AAD-45D1-4838-8EF5-EBD7E0969B36}" destId="{46B7DA1D-58E7-4AE7-AB12-7F7E4BB26BF6}" srcOrd="1" destOrd="0" presId="urn:microsoft.com/office/officeart/2008/layout/SquareAccentList"/>
    <dgm:cxn modelId="{34875374-BEDF-412E-AC4E-299F741D2D35}" type="presParOf" srcId="{D7F76BCB-B1B3-4838-9597-E6E5DE159772}" destId="{740D0176-E1AA-48B1-8B52-E7969B6A582B}" srcOrd="4" destOrd="0" presId="urn:microsoft.com/office/officeart/2008/layout/SquareAccentList"/>
    <dgm:cxn modelId="{83414236-DB05-40A6-9688-A50FD22397B2}" type="presParOf" srcId="{740D0176-E1AA-48B1-8B52-E7969B6A582B}" destId="{CAD1D671-94B7-48DD-A0A9-FB068928857F}" srcOrd="0" destOrd="0" presId="urn:microsoft.com/office/officeart/2008/layout/SquareAccentList"/>
    <dgm:cxn modelId="{64CE0B9A-C80D-47C9-8CD2-CB35C298788A}" type="presParOf" srcId="{740D0176-E1AA-48B1-8B52-E7969B6A582B}" destId="{E3EAF25F-1426-4544-81F4-917C607CE9C0}" srcOrd="1" destOrd="0" presId="urn:microsoft.com/office/officeart/2008/layout/SquareAccentList"/>
    <dgm:cxn modelId="{201AFC53-74B9-42AD-8547-043904BD9291}" type="presParOf" srcId="{3BA1B26D-3F9C-40DC-B9C9-044FE337BC1D}" destId="{EAC449B9-E4E3-4731-9B84-575675DC116B}" srcOrd="1" destOrd="0" presId="urn:microsoft.com/office/officeart/2008/layout/SquareAccentList"/>
    <dgm:cxn modelId="{F4D9B04E-A085-43EF-A891-4E493AA01255}" type="presParOf" srcId="{EAC449B9-E4E3-4731-9B84-575675DC116B}" destId="{7F570DF7-4D39-47C7-BAC9-C1E0B530B335}" srcOrd="0" destOrd="0" presId="urn:microsoft.com/office/officeart/2008/layout/SquareAccentList"/>
    <dgm:cxn modelId="{9D0F6453-516C-435F-852E-3CD966276950}" type="presParOf" srcId="{7F570DF7-4D39-47C7-BAC9-C1E0B530B335}" destId="{3A69BA0D-9D22-43E8-9E92-515280D7ADA8}" srcOrd="0" destOrd="0" presId="urn:microsoft.com/office/officeart/2008/layout/SquareAccentList"/>
    <dgm:cxn modelId="{A0B0ECDB-8C2A-4D9E-A8B5-84C0830736D0}" type="presParOf" srcId="{7F570DF7-4D39-47C7-BAC9-C1E0B530B335}" destId="{B8E94049-B6CD-4CA1-98AB-E5A3D22AC3FF}" srcOrd="1" destOrd="0" presId="urn:microsoft.com/office/officeart/2008/layout/SquareAccentList"/>
    <dgm:cxn modelId="{B4BA9D9E-EA77-41BB-9A9B-509D8083BE05}" type="presParOf" srcId="{7F570DF7-4D39-47C7-BAC9-C1E0B530B335}" destId="{05001C55-BC82-4245-91A7-50DADB5A11C9}" srcOrd="2" destOrd="0" presId="urn:microsoft.com/office/officeart/2008/layout/SquareAccentList"/>
    <dgm:cxn modelId="{FCB8696F-1C2C-4E6F-831B-8321132DA563}" type="presParOf" srcId="{EAC449B9-E4E3-4731-9B84-575675DC116B}" destId="{DDA5A642-7642-4AE8-9DCE-8C8F0481DD25}" srcOrd="1" destOrd="0" presId="urn:microsoft.com/office/officeart/2008/layout/SquareAccentList"/>
    <dgm:cxn modelId="{8C60D9B1-962C-4586-B77D-853552DBA169}" type="presParOf" srcId="{DDA5A642-7642-4AE8-9DCE-8C8F0481DD25}" destId="{DF2E45E7-0F6A-4C51-93AA-D10C23433619}" srcOrd="0" destOrd="0" presId="urn:microsoft.com/office/officeart/2008/layout/SquareAccentList"/>
    <dgm:cxn modelId="{5C9E03BD-A16F-42F8-A801-5D282C34CC86}" type="presParOf" srcId="{DF2E45E7-0F6A-4C51-93AA-D10C23433619}" destId="{F67EB16E-A7C6-40AA-A594-F27BB775A19C}" srcOrd="0" destOrd="0" presId="urn:microsoft.com/office/officeart/2008/layout/SquareAccentList"/>
    <dgm:cxn modelId="{8DB69E12-C327-44DC-91D3-5333BD64CF51}" type="presParOf" srcId="{DF2E45E7-0F6A-4C51-93AA-D10C23433619}" destId="{3B722A74-996C-4D0B-8680-AC414156A2C1}" srcOrd="1" destOrd="0" presId="urn:microsoft.com/office/officeart/2008/layout/SquareAccentList"/>
    <dgm:cxn modelId="{1EA9FDF7-74ED-4C43-8993-1AC31051281D}" type="presParOf" srcId="{DDA5A642-7642-4AE8-9DCE-8C8F0481DD25}" destId="{82A542BF-954A-4A37-80B9-D1219CB4D088}" srcOrd="1" destOrd="0" presId="urn:microsoft.com/office/officeart/2008/layout/SquareAccentList"/>
    <dgm:cxn modelId="{1E2F3770-58E2-46EA-9E34-E9E5B6767DF2}" type="presParOf" srcId="{82A542BF-954A-4A37-80B9-D1219CB4D088}" destId="{3F0ECAB9-3FAE-47DB-AF18-607957BA449C}" srcOrd="0" destOrd="0" presId="urn:microsoft.com/office/officeart/2008/layout/SquareAccentList"/>
    <dgm:cxn modelId="{77202F20-A779-434A-BBF0-BA5C4DA827DB}" type="presParOf" srcId="{82A542BF-954A-4A37-80B9-D1219CB4D088}" destId="{01DFBA45-0C7B-42EB-8047-C034BAC1728D}" srcOrd="1" destOrd="0" presId="urn:microsoft.com/office/officeart/2008/layout/SquareAccentList"/>
    <dgm:cxn modelId="{EDDDDE48-CA76-42E1-B4E4-5B678D724CD5}" type="presParOf" srcId="{DDA5A642-7642-4AE8-9DCE-8C8F0481DD25}" destId="{41981E8C-8753-458B-A7F0-42DFC8D1C235}" srcOrd="2" destOrd="0" presId="urn:microsoft.com/office/officeart/2008/layout/SquareAccentList"/>
    <dgm:cxn modelId="{C5999DE0-EF0C-4076-BA51-B4631FF531F8}" type="presParOf" srcId="{41981E8C-8753-458B-A7F0-42DFC8D1C235}" destId="{30D7ED9F-20F9-49EE-B0D3-993DFB6741B5}" srcOrd="0" destOrd="0" presId="urn:microsoft.com/office/officeart/2008/layout/SquareAccentList"/>
    <dgm:cxn modelId="{368C0651-6FAF-46D8-87B8-06008EA7191B}" type="presParOf" srcId="{41981E8C-8753-458B-A7F0-42DFC8D1C235}" destId="{D74D30CA-3C36-4A19-8D50-864FD43E6C37}" srcOrd="1" destOrd="0" presId="urn:microsoft.com/office/officeart/2008/layout/SquareAccentList"/>
    <dgm:cxn modelId="{2E834E17-4DAF-457E-B53C-6E32D5C9B160}" type="presParOf" srcId="{DDA5A642-7642-4AE8-9DCE-8C8F0481DD25}" destId="{21A1E91A-78B5-4F4A-BDDE-C3D54F62ECAF}" srcOrd="3" destOrd="0" presId="urn:microsoft.com/office/officeart/2008/layout/SquareAccentList"/>
    <dgm:cxn modelId="{C18D74BA-DD65-46D3-A6E1-C93D6191C4D7}" type="presParOf" srcId="{21A1E91A-78B5-4F4A-BDDE-C3D54F62ECAF}" destId="{00B7C18F-8026-4F0B-BAE5-3F40E6C24DB0}" srcOrd="0" destOrd="0" presId="urn:microsoft.com/office/officeart/2008/layout/SquareAccentList"/>
    <dgm:cxn modelId="{6C187973-2E59-4154-956D-EAC411C93638}" type="presParOf" srcId="{21A1E91A-78B5-4F4A-BDDE-C3D54F62ECAF}" destId="{85EAD4BA-5BF3-45B3-B0FF-F19DB925D557}" srcOrd="1" destOrd="0" presId="urn:microsoft.com/office/officeart/2008/layout/SquareAccentList"/>
    <dgm:cxn modelId="{F929C825-5512-40A1-8019-21FB5EDB5F17}" type="presParOf" srcId="{3BA1B26D-3F9C-40DC-B9C9-044FE337BC1D}" destId="{F7A79F64-D186-42CF-96D8-1696CD869E9D}" srcOrd="2" destOrd="0" presId="urn:microsoft.com/office/officeart/2008/layout/SquareAccentList"/>
    <dgm:cxn modelId="{5E83B2F0-035D-4491-BAC4-B976466AD15A}" type="presParOf" srcId="{F7A79F64-D186-42CF-96D8-1696CD869E9D}" destId="{B1608991-CC9A-4DF7-B826-066B7908D502}" srcOrd="0" destOrd="0" presId="urn:microsoft.com/office/officeart/2008/layout/SquareAccentList"/>
    <dgm:cxn modelId="{39319FDE-E295-49C4-8B0D-B9E3E9523724}" type="presParOf" srcId="{B1608991-CC9A-4DF7-B826-066B7908D502}" destId="{AED83964-BF72-47D0-BE5F-AB120432D995}" srcOrd="0" destOrd="0" presId="urn:microsoft.com/office/officeart/2008/layout/SquareAccentList"/>
    <dgm:cxn modelId="{A786A790-F892-49D5-ADBF-E7182773AACB}" type="presParOf" srcId="{B1608991-CC9A-4DF7-B826-066B7908D502}" destId="{343EAFC2-2026-4A14-A933-F50616A12C72}" srcOrd="1" destOrd="0" presId="urn:microsoft.com/office/officeart/2008/layout/SquareAccentList"/>
    <dgm:cxn modelId="{E991ACB5-5DB0-4285-AC26-759BB247C368}" type="presParOf" srcId="{B1608991-CC9A-4DF7-B826-066B7908D502}" destId="{4FCBB2A4-105D-4858-A43D-59C3029AF558}" srcOrd="2" destOrd="0" presId="urn:microsoft.com/office/officeart/2008/layout/SquareAccentList"/>
    <dgm:cxn modelId="{57887908-D8AA-4C95-8730-5D33141C9780}" type="presParOf" srcId="{F7A79F64-D186-42CF-96D8-1696CD869E9D}" destId="{D3C8A4ED-6236-45BF-A506-00D0CC10DF1D}" srcOrd="1" destOrd="0" presId="urn:microsoft.com/office/officeart/2008/layout/SquareAccentList"/>
    <dgm:cxn modelId="{33C9F5DB-3E9B-41BF-8266-223B0E20C814}" type="presParOf" srcId="{D3C8A4ED-6236-45BF-A506-00D0CC10DF1D}" destId="{DC8C4C6E-050D-4652-A7EE-0A091B08141A}" srcOrd="0" destOrd="0" presId="urn:microsoft.com/office/officeart/2008/layout/SquareAccentList"/>
    <dgm:cxn modelId="{A0DF9DE0-200A-4978-8587-A70BD3965D31}" type="presParOf" srcId="{DC8C4C6E-050D-4652-A7EE-0A091B08141A}" destId="{DDEEF3A3-4F04-4AA8-8EDD-986066413F08}" srcOrd="0" destOrd="0" presId="urn:microsoft.com/office/officeart/2008/layout/SquareAccentList"/>
    <dgm:cxn modelId="{B8B39F77-44D7-4798-A9F0-10B664FEC1AD}" type="presParOf" srcId="{DC8C4C6E-050D-4652-A7EE-0A091B08141A}" destId="{F9C5FEA9-E4C6-4B38-B951-97FB2D80D814}" srcOrd="1" destOrd="0" presId="urn:microsoft.com/office/officeart/2008/layout/SquareAccentList"/>
    <dgm:cxn modelId="{EEDC353E-52EA-4E03-B9AD-8481E831809C}" type="presParOf" srcId="{D3C8A4ED-6236-45BF-A506-00D0CC10DF1D}" destId="{C17E4CE1-F3E4-4884-817C-39F64A31E36D}" srcOrd="1" destOrd="0" presId="urn:microsoft.com/office/officeart/2008/layout/SquareAccentList"/>
    <dgm:cxn modelId="{CDB6E292-EF6B-4DDD-AF1E-BCAA42ADC975}" type="presParOf" srcId="{C17E4CE1-F3E4-4884-817C-39F64A31E36D}" destId="{F10067D8-2EA5-400D-97BF-1B49466DA9C0}" srcOrd="0" destOrd="0" presId="urn:microsoft.com/office/officeart/2008/layout/SquareAccentList"/>
    <dgm:cxn modelId="{552BF207-B5F7-49AE-AC9C-4724CC37E1A9}" type="presParOf" srcId="{C17E4CE1-F3E4-4884-817C-39F64A31E36D}" destId="{86E54E4F-5EEE-4196-9445-21CEA266B2C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7C9BFF-7AB8-410A-A89F-6F53603DAFEC}" type="doc">
      <dgm:prSet loTypeId="urn:microsoft.com/office/officeart/2005/8/layout/hChevron3" loCatId="process" qsTypeId="urn:microsoft.com/office/officeart/2005/8/quickstyle/simple1" qsCatId="simple" csTypeId="urn:microsoft.com/office/officeart/2005/8/colors/accent1_1" csCatId="accent1" phldr="1"/>
      <dgm:spPr/>
    </dgm:pt>
    <dgm:pt modelId="{27700815-DF4D-4020-B3EB-E5154C9830F7}">
      <dgm:prSet phldrT="[Texto]" custT="1"/>
      <dgm:spPr/>
      <dgm:t>
        <a:bodyPr/>
        <a:lstStyle/>
        <a:p>
          <a:r>
            <a:rPr lang="es-MX" sz="1600" b="1" dirty="0" smtClean="0"/>
            <a:t>PROGRESA 1997</a:t>
          </a:r>
          <a:endParaRPr lang="es-MX" sz="1600" b="1" dirty="0"/>
        </a:p>
      </dgm:t>
    </dgm:pt>
    <dgm:pt modelId="{0D52E7B9-6768-43F4-AD68-D7E6238C1ADC}" type="parTrans" cxnId="{AC4040C1-0756-44CD-B779-A74ADEC84FF8}">
      <dgm:prSet/>
      <dgm:spPr/>
      <dgm:t>
        <a:bodyPr/>
        <a:lstStyle/>
        <a:p>
          <a:endParaRPr lang="es-MX"/>
        </a:p>
      </dgm:t>
    </dgm:pt>
    <dgm:pt modelId="{80CFB13D-90C6-4D95-9652-E1177B425C56}" type="sibTrans" cxnId="{AC4040C1-0756-44CD-B779-A74ADEC84FF8}">
      <dgm:prSet/>
      <dgm:spPr/>
      <dgm:t>
        <a:bodyPr/>
        <a:lstStyle/>
        <a:p>
          <a:endParaRPr lang="es-MX"/>
        </a:p>
      </dgm:t>
    </dgm:pt>
    <dgm:pt modelId="{BA98C329-BBFB-43C9-BD39-219569854592}">
      <dgm:prSet phldrT="[Texto]" custT="1"/>
      <dgm:spPr/>
      <dgm:t>
        <a:bodyPr/>
        <a:lstStyle/>
        <a:p>
          <a:r>
            <a:rPr lang="es-MX" sz="1500" b="1" dirty="0" smtClean="0"/>
            <a:t>OPORTUNIDADES 2006</a:t>
          </a:r>
          <a:endParaRPr lang="es-MX" sz="1500" b="1" dirty="0"/>
        </a:p>
      </dgm:t>
    </dgm:pt>
    <dgm:pt modelId="{4B99F023-61E5-4EA4-A120-0533F0133824}" type="parTrans" cxnId="{9352719B-7D4C-48A1-AFF1-3375FB607BC5}">
      <dgm:prSet/>
      <dgm:spPr/>
      <dgm:t>
        <a:bodyPr/>
        <a:lstStyle/>
        <a:p>
          <a:endParaRPr lang="es-MX"/>
        </a:p>
      </dgm:t>
    </dgm:pt>
    <dgm:pt modelId="{A961BA23-EC17-49B4-83CD-F5BFE35C73C6}" type="sibTrans" cxnId="{9352719B-7D4C-48A1-AFF1-3375FB607BC5}">
      <dgm:prSet/>
      <dgm:spPr/>
      <dgm:t>
        <a:bodyPr/>
        <a:lstStyle/>
        <a:p>
          <a:endParaRPr lang="es-MX"/>
        </a:p>
      </dgm:t>
    </dgm:pt>
    <dgm:pt modelId="{3673E565-22D3-4E9B-B54C-E047A0A49C17}">
      <dgm:prSet phldrT="[Texto]" custT="1"/>
      <dgm:spPr/>
      <dgm:t>
        <a:bodyPr/>
        <a:lstStyle/>
        <a:p>
          <a:r>
            <a:rPr lang="es-MX" sz="1600" b="1" dirty="0" smtClean="0"/>
            <a:t>PROSPERA</a:t>
          </a:r>
        </a:p>
        <a:p>
          <a:r>
            <a:rPr lang="es-MX" sz="1600" b="1" dirty="0" smtClean="0"/>
            <a:t>2013</a:t>
          </a:r>
          <a:endParaRPr lang="es-MX" sz="1600" b="1" dirty="0"/>
        </a:p>
      </dgm:t>
    </dgm:pt>
    <dgm:pt modelId="{EFC6D1DC-5442-4997-AEA0-673693C21F23}" type="parTrans" cxnId="{C8561C63-2F6F-4C0E-B85A-AA59B00998DF}">
      <dgm:prSet/>
      <dgm:spPr/>
      <dgm:t>
        <a:bodyPr/>
        <a:lstStyle/>
        <a:p>
          <a:endParaRPr lang="es-MX"/>
        </a:p>
      </dgm:t>
    </dgm:pt>
    <dgm:pt modelId="{B27D6D1A-6C8D-4D01-BEA0-D45015045023}" type="sibTrans" cxnId="{C8561C63-2F6F-4C0E-B85A-AA59B00998DF}">
      <dgm:prSet/>
      <dgm:spPr/>
      <dgm:t>
        <a:bodyPr/>
        <a:lstStyle/>
        <a:p>
          <a:endParaRPr lang="es-MX"/>
        </a:p>
      </dgm:t>
    </dgm:pt>
    <dgm:pt modelId="{02246B50-0178-44CC-963B-AB9F8F8DD211}" type="pres">
      <dgm:prSet presAssocID="{FE7C9BFF-7AB8-410A-A89F-6F53603DAFEC}" presName="Name0" presStyleCnt="0">
        <dgm:presLayoutVars>
          <dgm:dir/>
          <dgm:resizeHandles val="exact"/>
        </dgm:presLayoutVars>
      </dgm:prSet>
      <dgm:spPr/>
    </dgm:pt>
    <dgm:pt modelId="{2376CA24-DF36-43AA-A02E-82534A962B34}" type="pres">
      <dgm:prSet presAssocID="{27700815-DF4D-4020-B3EB-E5154C9830F7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0EEC8A-CC5B-4946-9B96-8383E55FB81D}" type="pres">
      <dgm:prSet presAssocID="{80CFB13D-90C6-4D95-9652-E1177B425C56}" presName="parSpace" presStyleCnt="0"/>
      <dgm:spPr/>
    </dgm:pt>
    <dgm:pt modelId="{B20206D5-44E4-476C-A2FD-17543AEC1D46}" type="pres">
      <dgm:prSet presAssocID="{BA98C329-BBFB-43C9-BD39-219569854592}" presName="parTxOnly" presStyleLbl="node1" presStyleIdx="1" presStyleCnt="3" custScaleX="13080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4344D5-B0CF-4124-9818-16F483B63579}" type="pres">
      <dgm:prSet presAssocID="{A961BA23-EC17-49B4-83CD-F5BFE35C73C6}" presName="parSpace" presStyleCnt="0"/>
      <dgm:spPr/>
    </dgm:pt>
    <dgm:pt modelId="{54431522-2F5B-4B0E-B73D-712419D7F324}" type="pres">
      <dgm:prSet presAssocID="{3673E565-22D3-4E9B-B54C-E047A0A49C17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C4040C1-0756-44CD-B779-A74ADEC84FF8}" srcId="{FE7C9BFF-7AB8-410A-A89F-6F53603DAFEC}" destId="{27700815-DF4D-4020-B3EB-E5154C9830F7}" srcOrd="0" destOrd="0" parTransId="{0D52E7B9-6768-43F4-AD68-D7E6238C1ADC}" sibTransId="{80CFB13D-90C6-4D95-9652-E1177B425C56}"/>
    <dgm:cxn modelId="{9352719B-7D4C-48A1-AFF1-3375FB607BC5}" srcId="{FE7C9BFF-7AB8-410A-A89F-6F53603DAFEC}" destId="{BA98C329-BBFB-43C9-BD39-219569854592}" srcOrd="1" destOrd="0" parTransId="{4B99F023-61E5-4EA4-A120-0533F0133824}" sibTransId="{A961BA23-EC17-49B4-83CD-F5BFE35C73C6}"/>
    <dgm:cxn modelId="{C8561C63-2F6F-4C0E-B85A-AA59B00998DF}" srcId="{FE7C9BFF-7AB8-410A-A89F-6F53603DAFEC}" destId="{3673E565-22D3-4E9B-B54C-E047A0A49C17}" srcOrd="2" destOrd="0" parTransId="{EFC6D1DC-5442-4997-AEA0-673693C21F23}" sibTransId="{B27D6D1A-6C8D-4D01-BEA0-D45015045023}"/>
    <dgm:cxn modelId="{55430F12-8F50-41AA-BA78-5B4716422925}" type="presOf" srcId="{FE7C9BFF-7AB8-410A-A89F-6F53603DAFEC}" destId="{02246B50-0178-44CC-963B-AB9F8F8DD211}" srcOrd="0" destOrd="0" presId="urn:microsoft.com/office/officeart/2005/8/layout/hChevron3"/>
    <dgm:cxn modelId="{C6F2971B-9057-4713-B051-3EAD4CA16956}" type="presOf" srcId="{3673E565-22D3-4E9B-B54C-E047A0A49C17}" destId="{54431522-2F5B-4B0E-B73D-712419D7F324}" srcOrd="0" destOrd="0" presId="urn:microsoft.com/office/officeart/2005/8/layout/hChevron3"/>
    <dgm:cxn modelId="{73217FF7-918D-49A5-A844-DB37090CE9DC}" type="presOf" srcId="{27700815-DF4D-4020-B3EB-E5154C9830F7}" destId="{2376CA24-DF36-43AA-A02E-82534A962B34}" srcOrd="0" destOrd="0" presId="urn:microsoft.com/office/officeart/2005/8/layout/hChevron3"/>
    <dgm:cxn modelId="{45034B9C-E161-44FE-9B98-45016DFFA861}" type="presOf" srcId="{BA98C329-BBFB-43C9-BD39-219569854592}" destId="{B20206D5-44E4-476C-A2FD-17543AEC1D46}" srcOrd="0" destOrd="0" presId="urn:microsoft.com/office/officeart/2005/8/layout/hChevron3"/>
    <dgm:cxn modelId="{6DE8DA68-910D-40A2-95BD-E13A95A41276}" type="presParOf" srcId="{02246B50-0178-44CC-963B-AB9F8F8DD211}" destId="{2376CA24-DF36-43AA-A02E-82534A962B34}" srcOrd="0" destOrd="0" presId="urn:microsoft.com/office/officeart/2005/8/layout/hChevron3"/>
    <dgm:cxn modelId="{41EB7BFA-D595-4065-B7A4-FF253DEB0332}" type="presParOf" srcId="{02246B50-0178-44CC-963B-AB9F8F8DD211}" destId="{DB0EEC8A-CC5B-4946-9B96-8383E55FB81D}" srcOrd="1" destOrd="0" presId="urn:microsoft.com/office/officeart/2005/8/layout/hChevron3"/>
    <dgm:cxn modelId="{A488AF86-2CE3-40E0-A86D-1761AA74128D}" type="presParOf" srcId="{02246B50-0178-44CC-963B-AB9F8F8DD211}" destId="{B20206D5-44E4-476C-A2FD-17543AEC1D46}" srcOrd="2" destOrd="0" presId="urn:microsoft.com/office/officeart/2005/8/layout/hChevron3"/>
    <dgm:cxn modelId="{1999C14B-41C9-4422-93E9-FFB470EF766A}" type="presParOf" srcId="{02246B50-0178-44CC-963B-AB9F8F8DD211}" destId="{434344D5-B0CF-4124-9818-16F483B63579}" srcOrd="3" destOrd="0" presId="urn:microsoft.com/office/officeart/2005/8/layout/hChevron3"/>
    <dgm:cxn modelId="{1D50F397-32FA-483B-80D8-3E18497B3180}" type="presParOf" srcId="{02246B50-0178-44CC-963B-AB9F8F8DD211}" destId="{54431522-2F5B-4B0E-B73D-712419D7F32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A0A335-34A9-48FB-B02C-40604549ED69}" type="doc">
      <dgm:prSet loTypeId="urn:microsoft.com/office/officeart/2005/8/layout/hProcess3" loCatId="process" qsTypeId="urn:microsoft.com/office/officeart/2005/8/quickstyle/simple1" qsCatId="simple" csTypeId="urn:microsoft.com/office/officeart/2005/8/colors/accent1_1" csCatId="accent1" phldr="1"/>
      <dgm:spPr/>
    </dgm:pt>
    <dgm:pt modelId="{B292E2CC-2FEA-4FFF-B111-180C5DDFA494}">
      <dgm:prSet phldrT="[Texto]" custT="1"/>
      <dgm:spPr/>
      <dgm:t>
        <a:bodyPr/>
        <a:lstStyle/>
        <a:p>
          <a:r>
            <a:rPr lang="es-MX" sz="2400" b="1" dirty="0" smtClean="0"/>
            <a:t>PROSPERA-2014</a:t>
          </a:r>
          <a:endParaRPr lang="es-MX" sz="2400" b="1" dirty="0"/>
        </a:p>
      </dgm:t>
    </dgm:pt>
    <dgm:pt modelId="{CB68F2A7-E9B5-4024-8138-841626F7C8FE}" type="parTrans" cxnId="{027E1167-0785-49C9-94C6-A4D015BE618D}">
      <dgm:prSet/>
      <dgm:spPr/>
      <dgm:t>
        <a:bodyPr/>
        <a:lstStyle/>
        <a:p>
          <a:endParaRPr lang="es-MX"/>
        </a:p>
      </dgm:t>
    </dgm:pt>
    <dgm:pt modelId="{A22D1BC9-50E2-4BCC-BD46-3930AAE95E24}" type="sibTrans" cxnId="{027E1167-0785-49C9-94C6-A4D015BE618D}">
      <dgm:prSet/>
      <dgm:spPr/>
      <dgm:t>
        <a:bodyPr/>
        <a:lstStyle/>
        <a:p>
          <a:endParaRPr lang="es-MX"/>
        </a:p>
      </dgm:t>
    </dgm:pt>
    <dgm:pt modelId="{3B8DB328-5806-498A-8C42-6ED6B181AA04}" type="pres">
      <dgm:prSet presAssocID="{C9A0A335-34A9-48FB-B02C-40604549ED69}" presName="Name0" presStyleCnt="0">
        <dgm:presLayoutVars>
          <dgm:dir/>
          <dgm:animLvl val="lvl"/>
          <dgm:resizeHandles val="exact"/>
        </dgm:presLayoutVars>
      </dgm:prSet>
      <dgm:spPr/>
    </dgm:pt>
    <dgm:pt modelId="{3CA3F3AD-ED48-4768-8154-550096EF0386}" type="pres">
      <dgm:prSet presAssocID="{C9A0A335-34A9-48FB-B02C-40604549ED69}" presName="dummy" presStyleCnt="0"/>
      <dgm:spPr/>
    </dgm:pt>
    <dgm:pt modelId="{768A762A-40B4-4A22-A23B-308AB825FAE8}" type="pres">
      <dgm:prSet presAssocID="{C9A0A335-34A9-48FB-B02C-40604549ED69}" presName="linH" presStyleCnt="0"/>
      <dgm:spPr/>
    </dgm:pt>
    <dgm:pt modelId="{E03D8EFF-614D-4DA6-B80C-4DFEC94F4903}" type="pres">
      <dgm:prSet presAssocID="{C9A0A335-34A9-48FB-B02C-40604549ED69}" presName="padding1" presStyleCnt="0"/>
      <dgm:spPr/>
    </dgm:pt>
    <dgm:pt modelId="{93134A81-7EEE-4375-B984-AE327409DAD6}" type="pres">
      <dgm:prSet presAssocID="{B292E2CC-2FEA-4FFF-B111-180C5DDFA494}" presName="linV" presStyleCnt="0"/>
      <dgm:spPr/>
    </dgm:pt>
    <dgm:pt modelId="{13EEABA2-7178-4F3E-A787-6D42D174F442}" type="pres">
      <dgm:prSet presAssocID="{B292E2CC-2FEA-4FFF-B111-180C5DDFA494}" presName="spVertical1" presStyleCnt="0"/>
      <dgm:spPr/>
    </dgm:pt>
    <dgm:pt modelId="{C9535E56-F2D8-4F82-B0B7-4E2A2907490D}" type="pres">
      <dgm:prSet presAssocID="{B292E2CC-2FEA-4FFF-B111-180C5DDFA494}" presName="parTx" presStyleLbl="revTx" presStyleIdx="0" presStyleCnt="1" custScaleX="245960" custScaleY="862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8F64878-0B38-4BD5-96B5-EFFE1671D2D5}" type="pres">
      <dgm:prSet presAssocID="{B292E2CC-2FEA-4FFF-B111-180C5DDFA494}" presName="spVertical2" presStyleCnt="0"/>
      <dgm:spPr/>
    </dgm:pt>
    <dgm:pt modelId="{9D349D8B-95FB-4E0C-8CAB-14B1DBB95010}" type="pres">
      <dgm:prSet presAssocID="{B292E2CC-2FEA-4FFF-B111-180C5DDFA494}" presName="spVertical3" presStyleCnt="0"/>
      <dgm:spPr/>
    </dgm:pt>
    <dgm:pt modelId="{4D023778-5926-4F1C-8D7D-1B6096AD8F32}" type="pres">
      <dgm:prSet presAssocID="{C9A0A335-34A9-48FB-B02C-40604549ED69}" presName="padding2" presStyleCnt="0"/>
      <dgm:spPr/>
    </dgm:pt>
    <dgm:pt modelId="{0ABBBDBA-C488-4EAE-89A8-7643794B002B}" type="pres">
      <dgm:prSet presAssocID="{C9A0A335-34A9-48FB-B02C-40604549ED69}" presName="negArrow" presStyleCnt="0"/>
      <dgm:spPr/>
    </dgm:pt>
    <dgm:pt modelId="{E9FCF0E7-85D1-4395-A75C-38BB4215A789}" type="pres">
      <dgm:prSet presAssocID="{C9A0A335-34A9-48FB-B02C-40604549ED69}" presName="backgroundArrow" presStyleLbl="node1" presStyleIdx="0" presStyleCnt="1" custScaleX="97206" custScaleY="144526" custLinFactNeighborX="-245" custLinFactNeighborY="-30421"/>
      <dgm:spPr/>
    </dgm:pt>
  </dgm:ptLst>
  <dgm:cxnLst>
    <dgm:cxn modelId="{68BC89A9-E552-4A6B-825A-A28DE30EF5AB}" type="presOf" srcId="{C9A0A335-34A9-48FB-B02C-40604549ED69}" destId="{3B8DB328-5806-498A-8C42-6ED6B181AA04}" srcOrd="0" destOrd="0" presId="urn:microsoft.com/office/officeart/2005/8/layout/hProcess3"/>
    <dgm:cxn modelId="{52478AB8-C94C-4FAE-8072-0EF23AEAF56B}" type="presOf" srcId="{B292E2CC-2FEA-4FFF-B111-180C5DDFA494}" destId="{C9535E56-F2D8-4F82-B0B7-4E2A2907490D}" srcOrd="0" destOrd="0" presId="urn:microsoft.com/office/officeart/2005/8/layout/hProcess3"/>
    <dgm:cxn modelId="{027E1167-0785-49C9-94C6-A4D015BE618D}" srcId="{C9A0A335-34A9-48FB-B02C-40604549ED69}" destId="{B292E2CC-2FEA-4FFF-B111-180C5DDFA494}" srcOrd="0" destOrd="0" parTransId="{CB68F2A7-E9B5-4024-8138-841626F7C8FE}" sibTransId="{A22D1BC9-50E2-4BCC-BD46-3930AAE95E24}"/>
    <dgm:cxn modelId="{558A2E91-EA1F-4320-A7D2-E926D669FEAB}" type="presParOf" srcId="{3B8DB328-5806-498A-8C42-6ED6B181AA04}" destId="{3CA3F3AD-ED48-4768-8154-550096EF0386}" srcOrd="0" destOrd="0" presId="urn:microsoft.com/office/officeart/2005/8/layout/hProcess3"/>
    <dgm:cxn modelId="{CA309327-7F25-4753-8B68-9428FB0910C6}" type="presParOf" srcId="{3B8DB328-5806-498A-8C42-6ED6B181AA04}" destId="{768A762A-40B4-4A22-A23B-308AB825FAE8}" srcOrd="1" destOrd="0" presId="urn:microsoft.com/office/officeart/2005/8/layout/hProcess3"/>
    <dgm:cxn modelId="{F48FDB49-27B1-4157-B30B-DE4AE41DE1CD}" type="presParOf" srcId="{768A762A-40B4-4A22-A23B-308AB825FAE8}" destId="{E03D8EFF-614D-4DA6-B80C-4DFEC94F4903}" srcOrd="0" destOrd="0" presId="urn:microsoft.com/office/officeart/2005/8/layout/hProcess3"/>
    <dgm:cxn modelId="{5BD149CB-D574-4854-96DE-D6013F6B7EB9}" type="presParOf" srcId="{768A762A-40B4-4A22-A23B-308AB825FAE8}" destId="{93134A81-7EEE-4375-B984-AE327409DAD6}" srcOrd="1" destOrd="0" presId="urn:microsoft.com/office/officeart/2005/8/layout/hProcess3"/>
    <dgm:cxn modelId="{95C5B3BF-B4BE-43E8-AA03-62E30C00AF68}" type="presParOf" srcId="{93134A81-7EEE-4375-B984-AE327409DAD6}" destId="{13EEABA2-7178-4F3E-A787-6D42D174F442}" srcOrd="0" destOrd="0" presId="urn:microsoft.com/office/officeart/2005/8/layout/hProcess3"/>
    <dgm:cxn modelId="{A787D7A4-B125-42E9-BD2B-C5EE8E264D76}" type="presParOf" srcId="{93134A81-7EEE-4375-B984-AE327409DAD6}" destId="{C9535E56-F2D8-4F82-B0B7-4E2A2907490D}" srcOrd="1" destOrd="0" presId="urn:microsoft.com/office/officeart/2005/8/layout/hProcess3"/>
    <dgm:cxn modelId="{8ABA0B01-8924-47ED-AA18-DF0F2D78F5CD}" type="presParOf" srcId="{93134A81-7EEE-4375-B984-AE327409DAD6}" destId="{78F64878-0B38-4BD5-96B5-EFFE1671D2D5}" srcOrd="2" destOrd="0" presId="urn:microsoft.com/office/officeart/2005/8/layout/hProcess3"/>
    <dgm:cxn modelId="{D22A7A90-FED5-425B-BAED-0A65AE3A8416}" type="presParOf" srcId="{93134A81-7EEE-4375-B984-AE327409DAD6}" destId="{9D349D8B-95FB-4E0C-8CAB-14B1DBB95010}" srcOrd="3" destOrd="0" presId="urn:microsoft.com/office/officeart/2005/8/layout/hProcess3"/>
    <dgm:cxn modelId="{7C9B36CD-2144-4380-92D2-72521B229F7C}" type="presParOf" srcId="{768A762A-40B4-4A22-A23B-308AB825FAE8}" destId="{4D023778-5926-4F1C-8D7D-1B6096AD8F32}" srcOrd="2" destOrd="0" presId="urn:microsoft.com/office/officeart/2005/8/layout/hProcess3"/>
    <dgm:cxn modelId="{D47A8014-0475-4D3B-A0F8-D3F5483DE0FA}" type="presParOf" srcId="{768A762A-40B4-4A22-A23B-308AB825FAE8}" destId="{0ABBBDBA-C488-4EAE-89A8-7643794B002B}" srcOrd="3" destOrd="0" presId="urn:microsoft.com/office/officeart/2005/8/layout/hProcess3"/>
    <dgm:cxn modelId="{6DF8DE33-A2C7-4DA8-B63D-EE23602C2A83}" type="presParOf" srcId="{768A762A-40B4-4A22-A23B-308AB825FAE8}" destId="{E9FCF0E7-85D1-4395-A75C-38BB4215A789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F84D3C-B131-480C-B42A-B4539F1FB247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53BC434-D8BE-46A8-8C4C-2DFCC1353551}">
      <dgm:prSet phldrT="[Texto]"/>
      <dgm:spPr/>
      <dgm:t>
        <a:bodyPr/>
        <a:lstStyle/>
        <a:p>
          <a:r>
            <a:rPr lang="es-ES" dirty="0" smtClean="0"/>
            <a:t>Cash transfer</a:t>
          </a:r>
          <a:endParaRPr lang="es-ES" dirty="0"/>
        </a:p>
      </dgm:t>
    </dgm:pt>
    <dgm:pt modelId="{15CE3C93-0333-4EC3-9D20-E56FE9ED13A6}" type="parTrans" cxnId="{14AA4917-3628-41FA-8C48-B81BB985AC02}">
      <dgm:prSet/>
      <dgm:spPr/>
      <dgm:t>
        <a:bodyPr/>
        <a:lstStyle/>
        <a:p>
          <a:endParaRPr lang="es-ES"/>
        </a:p>
      </dgm:t>
    </dgm:pt>
    <dgm:pt modelId="{E56BA44F-24F4-4230-99DF-93BDAA5CBDCE}" type="sibTrans" cxnId="{14AA4917-3628-41FA-8C48-B81BB985AC02}">
      <dgm:prSet/>
      <dgm:spPr/>
      <dgm:t>
        <a:bodyPr/>
        <a:lstStyle/>
        <a:p>
          <a:endParaRPr lang="es-ES"/>
        </a:p>
      </dgm:t>
    </dgm:pt>
    <dgm:pt modelId="{AB5005B2-A0FE-47F2-B6D2-95F7609B99C1}">
      <dgm:prSet phldrT="[Texto]"/>
      <dgm:spPr/>
      <dgm:t>
        <a:bodyPr/>
        <a:lstStyle/>
        <a:p>
          <a:r>
            <a:rPr lang="es-ES" dirty="0" err="1" smtClean="0"/>
            <a:t>Suplementation</a:t>
          </a:r>
          <a:endParaRPr lang="es-ES" dirty="0"/>
        </a:p>
      </dgm:t>
    </dgm:pt>
    <dgm:pt modelId="{3499FB76-581C-47F9-8826-128E64376ED8}" type="parTrans" cxnId="{64702563-8147-4E5F-A8C2-A655AA2F720F}">
      <dgm:prSet/>
      <dgm:spPr/>
      <dgm:t>
        <a:bodyPr/>
        <a:lstStyle/>
        <a:p>
          <a:endParaRPr lang="es-ES"/>
        </a:p>
      </dgm:t>
    </dgm:pt>
    <dgm:pt modelId="{D17B6E97-AF03-415E-9699-8FB1D06152BA}" type="sibTrans" cxnId="{64702563-8147-4E5F-A8C2-A655AA2F720F}">
      <dgm:prSet/>
      <dgm:spPr/>
      <dgm:t>
        <a:bodyPr/>
        <a:lstStyle/>
        <a:p>
          <a:endParaRPr lang="es-ES"/>
        </a:p>
      </dgm:t>
    </dgm:pt>
    <dgm:pt modelId="{D98DF6DD-BF99-4175-89CB-58047AF90CFE}">
      <dgm:prSet phldrT="[Texto]"/>
      <dgm:spPr/>
      <dgm:t>
        <a:bodyPr/>
        <a:lstStyle/>
        <a:p>
          <a:r>
            <a:rPr lang="es-ES" dirty="0" err="1" smtClean="0"/>
            <a:t>Women</a:t>
          </a:r>
          <a:endParaRPr lang="es-ES" dirty="0"/>
        </a:p>
      </dgm:t>
    </dgm:pt>
    <dgm:pt modelId="{FF59FFAC-F718-4EE1-8D47-9A396F187743}" type="parTrans" cxnId="{75813416-FF70-45D2-A230-2F21BF32D2D7}">
      <dgm:prSet/>
      <dgm:spPr/>
      <dgm:t>
        <a:bodyPr/>
        <a:lstStyle/>
        <a:p>
          <a:endParaRPr lang="es-ES"/>
        </a:p>
      </dgm:t>
    </dgm:pt>
    <dgm:pt modelId="{6A911CD9-1C75-42E5-8148-6343C1D18CD0}" type="sibTrans" cxnId="{75813416-FF70-45D2-A230-2F21BF32D2D7}">
      <dgm:prSet/>
      <dgm:spPr/>
      <dgm:t>
        <a:bodyPr/>
        <a:lstStyle/>
        <a:p>
          <a:endParaRPr lang="es-ES"/>
        </a:p>
      </dgm:t>
    </dgm:pt>
    <dgm:pt modelId="{E0DA86E9-E3F7-4D2B-ADCA-A6CABA9B7304}">
      <dgm:prSet/>
      <dgm:spPr/>
      <dgm:t>
        <a:bodyPr/>
        <a:lstStyle/>
        <a:p>
          <a:r>
            <a:rPr lang="en-US" dirty="0" smtClean="0"/>
            <a:t>Pregnant women and in </a:t>
          </a:r>
          <a:r>
            <a:rPr lang="en-US" dirty="0" smtClean="0"/>
            <a:t>Lactation </a:t>
          </a:r>
          <a:r>
            <a:rPr lang="en-US" dirty="0" smtClean="0"/>
            <a:t>period: 30 USD/month</a:t>
          </a:r>
          <a:endParaRPr lang="es-ES" dirty="0"/>
        </a:p>
      </dgm:t>
    </dgm:pt>
    <dgm:pt modelId="{59CD8803-39D5-4505-837F-EF0FE95B59A0}" type="parTrans" cxnId="{6781A77B-DA3E-4E89-B04C-0440AFE4C593}">
      <dgm:prSet/>
      <dgm:spPr/>
      <dgm:t>
        <a:bodyPr/>
        <a:lstStyle/>
        <a:p>
          <a:endParaRPr lang="es-ES"/>
        </a:p>
      </dgm:t>
    </dgm:pt>
    <dgm:pt modelId="{AB1B0FF9-6B86-4F13-854A-CFD1044F86A1}" type="sibTrans" cxnId="{6781A77B-DA3E-4E89-B04C-0440AFE4C593}">
      <dgm:prSet/>
      <dgm:spPr/>
      <dgm:t>
        <a:bodyPr/>
        <a:lstStyle/>
        <a:p>
          <a:endParaRPr lang="es-ES"/>
        </a:p>
      </dgm:t>
    </dgm:pt>
    <dgm:pt modelId="{AA784D61-B1D3-4C69-AE01-BD92309E3656}">
      <dgm:prSet/>
      <dgm:spPr/>
      <dgm:t>
        <a:bodyPr/>
        <a:lstStyle/>
        <a:p>
          <a:r>
            <a:rPr lang="es-ES" dirty="0" smtClean="0"/>
            <a:t>Antenatal </a:t>
          </a:r>
          <a:r>
            <a:rPr lang="es-ES" dirty="0" err="1" smtClean="0"/>
            <a:t>care</a:t>
          </a:r>
          <a:endParaRPr lang="es-ES" dirty="0"/>
        </a:p>
      </dgm:t>
    </dgm:pt>
    <dgm:pt modelId="{4B745932-FBDD-478D-84AB-675153DE7C81}" type="parTrans" cxnId="{42AD6016-6125-4ADD-B078-DA6A84C764C7}">
      <dgm:prSet/>
      <dgm:spPr/>
      <dgm:t>
        <a:bodyPr/>
        <a:lstStyle/>
        <a:p>
          <a:endParaRPr lang="es-ES"/>
        </a:p>
      </dgm:t>
    </dgm:pt>
    <dgm:pt modelId="{8223DA1F-717B-48A8-9EEF-566497609FB8}" type="sibTrans" cxnId="{42AD6016-6125-4ADD-B078-DA6A84C764C7}">
      <dgm:prSet/>
      <dgm:spPr/>
      <dgm:t>
        <a:bodyPr/>
        <a:lstStyle/>
        <a:p>
          <a:endParaRPr lang="es-ES"/>
        </a:p>
      </dgm:t>
    </dgm:pt>
    <dgm:pt modelId="{83AC2582-7B47-4481-8EF9-8562B901E110}">
      <dgm:prSet/>
      <dgm:spPr/>
      <dgm:t>
        <a:bodyPr/>
        <a:lstStyle/>
        <a:p>
          <a:r>
            <a:rPr lang="es-ES" dirty="0" smtClean="0"/>
            <a:t>Once a </a:t>
          </a:r>
          <a:r>
            <a:rPr lang="es-ES" dirty="0" err="1" smtClean="0"/>
            <a:t>month</a:t>
          </a:r>
          <a:r>
            <a:rPr lang="es-ES" dirty="0" smtClean="0"/>
            <a:t> at Medical </a:t>
          </a:r>
          <a:r>
            <a:rPr lang="es-ES" dirty="0" err="1" smtClean="0"/>
            <a:t>Units</a:t>
          </a:r>
          <a:endParaRPr lang="es-ES" dirty="0"/>
        </a:p>
      </dgm:t>
    </dgm:pt>
    <dgm:pt modelId="{4DCE26D0-EB8D-49A0-BD3A-C787B1D27214}" type="parTrans" cxnId="{1C40DD6E-4773-405B-8A6D-BB5FE567AEEC}">
      <dgm:prSet/>
      <dgm:spPr/>
      <dgm:t>
        <a:bodyPr/>
        <a:lstStyle/>
        <a:p>
          <a:endParaRPr lang="es-ES"/>
        </a:p>
      </dgm:t>
    </dgm:pt>
    <dgm:pt modelId="{50F9A881-55FC-4BCA-9B81-6937E5B7EE98}" type="sibTrans" cxnId="{1C40DD6E-4773-405B-8A6D-BB5FE567AEEC}">
      <dgm:prSet/>
      <dgm:spPr/>
      <dgm:t>
        <a:bodyPr/>
        <a:lstStyle/>
        <a:p>
          <a:endParaRPr lang="es-ES"/>
        </a:p>
      </dgm:t>
    </dgm:pt>
    <dgm:pt modelId="{07371289-9807-414F-B7C7-382E7DB0ED6E}">
      <dgm:prSet phldrT="[Texto]"/>
      <dgm:spPr/>
      <dgm:t>
        <a:bodyPr/>
        <a:lstStyle/>
        <a:p>
          <a:r>
            <a:rPr lang="es-ES" dirty="0" smtClean="0"/>
            <a:t> </a:t>
          </a:r>
          <a:r>
            <a:rPr lang="es-ES" dirty="0" err="1" smtClean="0"/>
            <a:t>Pregnant</a:t>
          </a:r>
          <a:r>
            <a:rPr lang="es-ES" dirty="0" smtClean="0"/>
            <a:t> </a:t>
          </a:r>
          <a:r>
            <a:rPr lang="es-ES" dirty="0" err="1" smtClean="0"/>
            <a:t>women</a:t>
          </a:r>
          <a:endParaRPr lang="es-ES" dirty="0"/>
        </a:p>
      </dgm:t>
    </dgm:pt>
    <dgm:pt modelId="{BF90B81E-6CB5-4F51-929F-A54F481F7557}" type="parTrans" cxnId="{955E6652-A3EC-4FAF-A1AB-1D68FC648AE9}">
      <dgm:prSet/>
      <dgm:spPr/>
      <dgm:t>
        <a:bodyPr/>
        <a:lstStyle/>
        <a:p>
          <a:endParaRPr lang="es-ES"/>
        </a:p>
      </dgm:t>
    </dgm:pt>
    <dgm:pt modelId="{A7951DC3-9978-450F-85BB-644011E037B4}" type="sibTrans" cxnId="{955E6652-A3EC-4FAF-A1AB-1D68FC648AE9}">
      <dgm:prSet/>
      <dgm:spPr/>
      <dgm:t>
        <a:bodyPr/>
        <a:lstStyle/>
        <a:p>
          <a:endParaRPr lang="es-ES"/>
        </a:p>
      </dgm:t>
    </dgm:pt>
    <dgm:pt modelId="{EA91EAA7-7E72-4E92-975D-69AAF4BA6DDC}">
      <dgm:prSet phldrT="[Texto]"/>
      <dgm:spPr/>
      <dgm:t>
        <a:bodyPr/>
        <a:lstStyle/>
        <a:p>
          <a:r>
            <a:rPr lang="es-ES" dirty="0" err="1" smtClean="0"/>
            <a:t>Attend</a:t>
          </a:r>
          <a:r>
            <a:rPr lang="es-ES" dirty="0" smtClean="0"/>
            <a:t> </a:t>
          </a:r>
          <a:r>
            <a:rPr lang="es-ES" dirty="0" smtClean="0"/>
            <a:t>workshops </a:t>
          </a:r>
          <a:r>
            <a:rPr lang="es-ES" dirty="0" err="1" smtClean="0"/>
            <a:t>on</a:t>
          </a:r>
          <a:r>
            <a:rPr lang="es-ES" dirty="0" smtClean="0"/>
            <a:t> </a:t>
          </a:r>
          <a:r>
            <a:rPr lang="es-ES" dirty="0" err="1" smtClean="0"/>
            <a:t>different</a:t>
          </a:r>
          <a:r>
            <a:rPr lang="es-ES" dirty="0" smtClean="0"/>
            <a:t> </a:t>
          </a:r>
          <a:r>
            <a:rPr lang="es-ES" dirty="0" err="1" smtClean="0"/>
            <a:t>thematics</a:t>
          </a:r>
          <a:r>
            <a:rPr lang="es-ES" dirty="0" smtClean="0"/>
            <a:t>: antenatal </a:t>
          </a:r>
          <a:r>
            <a:rPr lang="es-ES" dirty="0" err="1" smtClean="0"/>
            <a:t>care</a:t>
          </a:r>
          <a:r>
            <a:rPr lang="es-ES" dirty="0" smtClean="0"/>
            <a:t>; </a:t>
          </a:r>
          <a:r>
            <a:rPr lang="es-ES" dirty="0" err="1" smtClean="0"/>
            <a:t>familar</a:t>
          </a:r>
          <a:r>
            <a:rPr lang="es-ES" dirty="0" smtClean="0"/>
            <a:t> </a:t>
          </a:r>
          <a:r>
            <a:rPr lang="es-ES" dirty="0" err="1" smtClean="0"/>
            <a:t>plannification</a:t>
          </a:r>
          <a:r>
            <a:rPr lang="es-ES" dirty="0" smtClean="0"/>
            <a:t>; </a:t>
          </a:r>
          <a:r>
            <a:rPr lang="es-ES" dirty="0" err="1" smtClean="0"/>
            <a:t>papanicolao</a:t>
          </a:r>
          <a:r>
            <a:rPr lang="es-ES" dirty="0" smtClean="0"/>
            <a:t>, </a:t>
          </a:r>
          <a:r>
            <a:rPr lang="es-ES" dirty="0" err="1" smtClean="0"/>
            <a:t>weight</a:t>
          </a:r>
          <a:r>
            <a:rPr lang="es-ES" dirty="0" smtClean="0"/>
            <a:t> </a:t>
          </a:r>
          <a:r>
            <a:rPr lang="es-ES" dirty="0" err="1" smtClean="0"/>
            <a:t>gain</a:t>
          </a:r>
          <a:endParaRPr lang="es-ES" dirty="0"/>
        </a:p>
      </dgm:t>
    </dgm:pt>
    <dgm:pt modelId="{DDA28D40-7AD4-4CFF-8B8C-771001D5FEC7}" type="parTrans" cxnId="{646C0463-BD45-4943-B8C4-B6C9222E9689}">
      <dgm:prSet/>
      <dgm:spPr/>
      <dgm:t>
        <a:bodyPr/>
        <a:lstStyle/>
        <a:p>
          <a:endParaRPr lang="es-ES"/>
        </a:p>
      </dgm:t>
    </dgm:pt>
    <dgm:pt modelId="{416F1457-159D-4AE9-ADD6-8021E101FAFB}" type="sibTrans" cxnId="{646C0463-BD45-4943-B8C4-B6C9222E9689}">
      <dgm:prSet/>
      <dgm:spPr/>
      <dgm:t>
        <a:bodyPr/>
        <a:lstStyle/>
        <a:p>
          <a:endParaRPr lang="es-ES"/>
        </a:p>
      </dgm:t>
    </dgm:pt>
    <dgm:pt modelId="{A3E1377A-1D14-4639-B4E8-36950A7787BB}">
      <dgm:prSet phldrT="[Texto]"/>
      <dgm:spPr/>
      <dgm:t>
        <a:bodyPr/>
        <a:lstStyle/>
        <a:p>
          <a:r>
            <a:rPr lang="es-ES" dirty="0" err="1" smtClean="0"/>
            <a:t>Lactation</a:t>
          </a:r>
          <a:r>
            <a:rPr lang="es-ES" dirty="0" smtClean="0"/>
            <a:t> </a:t>
          </a:r>
          <a:r>
            <a:rPr lang="es-ES" dirty="0" err="1" smtClean="0"/>
            <a:t>Period</a:t>
          </a:r>
          <a:r>
            <a:rPr lang="es-ES" dirty="0" smtClean="0"/>
            <a:t> </a:t>
          </a:r>
          <a:r>
            <a:rPr lang="es-ES" dirty="0" err="1" smtClean="0"/>
            <a:t>throughout</a:t>
          </a:r>
          <a:r>
            <a:rPr lang="es-ES" dirty="0" smtClean="0"/>
            <a:t>  </a:t>
          </a:r>
          <a:r>
            <a:rPr lang="es-ES" dirty="0" smtClean="0"/>
            <a:t>2 </a:t>
          </a:r>
          <a:r>
            <a:rPr lang="es-ES" dirty="0" err="1" smtClean="0"/>
            <a:t>years</a:t>
          </a:r>
          <a:endParaRPr lang="es-ES" dirty="0"/>
        </a:p>
      </dgm:t>
    </dgm:pt>
    <dgm:pt modelId="{FFB2D451-120B-42BD-ACAC-339FAA5EF421}" type="parTrans" cxnId="{7A6410D7-2614-4ED9-ADC6-D1F79A254358}">
      <dgm:prSet/>
      <dgm:spPr/>
      <dgm:t>
        <a:bodyPr/>
        <a:lstStyle/>
        <a:p>
          <a:endParaRPr lang="es-ES"/>
        </a:p>
      </dgm:t>
    </dgm:pt>
    <dgm:pt modelId="{72E72AA4-65FB-4FA9-A900-3DDB612C65AB}" type="sibTrans" cxnId="{7A6410D7-2614-4ED9-ADC6-D1F79A254358}">
      <dgm:prSet/>
      <dgm:spPr/>
      <dgm:t>
        <a:bodyPr/>
        <a:lstStyle/>
        <a:p>
          <a:endParaRPr lang="es-ES"/>
        </a:p>
      </dgm:t>
    </dgm:pt>
    <dgm:pt modelId="{F35CB135-D7AC-45E1-BE96-ED7DC162CF24}" type="pres">
      <dgm:prSet presAssocID="{CBF84D3C-B131-480C-B42A-B4539F1FB24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5DAA03E-D950-4409-892B-C20CC5BC2B32}" type="pres">
      <dgm:prSet presAssocID="{553BC434-D8BE-46A8-8C4C-2DFCC1353551}" presName="linNode" presStyleCnt="0"/>
      <dgm:spPr/>
    </dgm:pt>
    <dgm:pt modelId="{8100109E-5B2D-4EF1-B229-1ABD8231674E}" type="pres">
      <dgm:prSet presAssocID="{553BC434-D8BE-46A8-8C4C-2DFCC1353551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D29AC1-1484-4983-9103-58371DDB2F5A}" type="pres">
      <dgm:prSet presAssocID="{553BC434-D8BE-46A8-8C4C-2DFCC1353551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7599D7-B48D-4929-A1A6-831D1B901511}" type="pres">
      <dgm:prSet presAssocID="{E56BA44F-24F4-4230-99DF-93BDAA5CBDCE}" presName="spacing" presStyleCnt="0"/>
      <dgm:spPr/>
    </dgm:pt>
    <dgm:pt modelId="{DEB07160-43BD-4FF5-9AC4-A82C3FCC24CA}" type="pres">
      <dgm:prSet presAssocID="{AA784D61-B1D3-4C69-AE01-BD92309E3656}" presName="linNode" presStyleCnt="0"/>
      <dgm:spPr/>
    </dgm:pt>
    <dgm:pt modelId="{723E8985-1509-4412-9D03-E8155ABAAA37}" type="pres">
      <dgm:prSet presAssocID="{AA784D61-B1D3-4C69-AE01-BD92309E3656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EFC54E-A749-4D0F-922C-3C448975AE97}" type="pres">
      <dgm:prSet presAssocID="{AA784D61-B1D3-4C69-AE01-BD92309E3656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AAFD7A-7F00-4C6B-A61C-977281544AF6}" type="pres">
      <dgm:prSet presAssocID="{8223DA1F-717B-48A8-9EEF-566497609FB8}" presName="spacing" presStyleCnt="0"/>
      <dgm:spPr/>
    </dgm:pt>
    <dgm:pt modelId="{08F0D326-A95B-4937-B9CB-586815C3447C}" type="pres">
      <dgm:prSet presAssocID="{AB5005B2-A0FE-47F2-B6D2-95F7609B99C1}" presName="linNode" presStyleCnt="0"/>
      <dgm:spPr/>
    </dgm:pt>
    <dgm:pt modelId="{F656959D-0BA8-439C-A7D1-7A907EC2DC4F}" type="pres">
      <dgm:prSet presAssocID="{AB5005B2-A0FE-47F2-B6D2-95F7609B99C1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AE97F1-B4DC-4F2B-A35D-987BBB123BC0}" type="pres">
      <dgm:prSet presAssocID="{AB5005B2-A0FE-47F2-B6D2-95F7609B99C1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F11F5C-164E-4B72-8B52-7AED50DBA8D4}" type="pres">
      <dgm:prSet presAssocID="{D17B6E97-AF03-415E-9699-8FB1D06152BA}" presName="spacing" presStyleCnt="0"/>
      <dgm:spPr/>
    </dgm:pt>
    <dgm:pt modelId="{FB32C535-EFD0-4DAF-97D7-D6C651747C51}" type="pres">
      <dgm:prSet presAssocID="{D98DF6DD-BF99-4175-89CB-58047AF90CFE}" presName="linNode" presStyleCnt="0"/>
      <dgm:spPr/>
    </dgm:pt>
    <dgm:pt modelId="{E37EE0AD-F267-449D-B5A4-41437FA24FA6}" type="pres">
      <dgm:prSet presAssocID="{D98DF6DD-BF99-4175-89CB-58047AF90CFE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D990F7-CBB8-493F-9373-0B88E37DEE6A}" type="pres">
      <dgm:prSet presAssocID="{D98DF6DD-BF99-4175-89CB-58047AF90CFE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250D107-B3E5-44C6-AEB2-9832586662B1}" type="presOf" srcId="{07371289-9807-414F-B7C7-382E7DB0ED6E}" destId="{B0AE97F1-B4DC-4F2B-A35D-987BBB123BC0}" srcOrd="0" destOrd="0" presId="urn:microsoft.com/office/officeart/2005/8/layout/vList6"/>
    <dgm:cxn modelId="{03F908A5-5B74-4F7E-8A74-FE478129F25F}" type="presOf" srcId="{A3E1377A-1D14-4639-B4E8-36950A7787BB}" destId="{B0AE97F1-B4DC-4F2B-A35D-987BBB123BC0}" srcOrd="0" destOrd="1" presId="urn:microsoft.com/office/officeart/2005/8/layout/vList6"/>
    <dgm:cxn modelId="{7A6410D7-2614-4ED9-ADC6-D1F79A254358}" srcId="{AB5005B2-A0FE-47F2-B6D2-95F7609B99C1}" destId="{A3E1377A-1D14-4639-B4E8-36950A7787BB}" srcOrd="1" destOrd="0" parTransId="{FFB2D451-120B-42BD-ACAC-339FAA5EF421}" sibTransId="{72E72AA4-65FB-4FA9-A900-3DDB612C65AB}"/>
    <dgm:cxn modelId="{68E16174-3E0F-4A48-9377-26F7271EA45B}" type="presOf" srcId="{EA91EAA7-7E72-4E92-975D-69AAF4BA6DDC}" destId="{1CD990F7-CBB8-493F-9373-0B88E37DEE6A}" srcOrd="0" destOrd="0" presId="urn:microsoft.com/office/officeart/2005/8/layout/vList6"/>
    <dgm:cxn modelId="{E0482D94-BD3F-4257-B430-372D129F35B1}" type="presOf" srcId="{553BC434-D8BE-46A8-8C4C-2DFCC1353551}" destId="{8100109E-5B2D-4EF1-B229-1ABD8231674E}" srcOrd="0" destOrd="0" presId="urn:microsoft.com/office/officeart/2005/8/layout/vList6"/>
    <dgm:cxn modelId="{1C40DD6E-4773-405B-8A6D-BB5FE567AEEC}" srcId="{AA784D61-B1D3-4C69-AE01-BD92309E3656}" destId="{83AC2582-7B47-4481-8EF9-8562B901E110}" srcOrd="0" destOrd="0" parTransId="{4DCE26D0-EB8D-49A0-BD3A-C787B1D27214}" sibTransId="{50F9A881-55FC-4BCA-9B81-6937E5B7EE98}"/>
    <dgm:cxn modelId="{64702563-8147-4E5F-A8C2-A655AA2F720F}" srcId="{CBF84D3C-B131-480C-B42A-B4539F1FB247}" destId="{AB5005B2-A0FE-47F2-B6D2-95F7609B99C1}" srcOrd="2" destOrd="0" parTransId="{3499FB76-581C-47F9-8826-128E64376ED8}" sibTransId="{D17B6E97-AF03-415E-9699-8FB1D06152BA}"/>
    <dgm:cxn modelId="{8702A5DF-0FAE-496B-9922-EDC2CA064B2B}" type="presOf" srcId="{E0DA86E9-E3F7-4D2B-ADCA-A6CABA9B7304}" destId="{6AD29AC1-1484-4983-9103-58371DDB2F5A}" srcOrd="0" destOrd="0" presId="urn:microsoft.com/office/officeart/2005/8/layout/vList6"/>
    <dgm:cxn modelId="{6781A77B-DA3E-4E89-B04C-0440AFE4C593}" srcId="{553BC434-D8BE-46A8-8C4C-2DFCC1353551}" destId="{E0DA86E9-E3F7-4D2B-ADCA-A6CABA9B7304}" srcOrd="0" destOrd="0" parTransId="{59CD8803-39D5-4505-837F-EF0FE95B59A0}" sibTransId="{AB1B0FF9-6B86-4F13-854A-CFD1044F86A1}"/>
    <dgm:cxn modelId="{955E6652-A3EC-4FAF-A1AB-1D68FC648AE9}" srcId="{AB5005B2-A0FE-47F2-B6D2-95F7609B99C1}" destId="{07371289-9807-414F-B7C7-382E7DB0ED6E}" srcOrd="0" destOrd="0" parTransId="{BF90B81E-6CB5-4F51-929F-A54F481F7557}" sibTransId="{A7951DC3-9978-450F-85BB-644011E037B4}"/>
    <dgm:cxn modelId="{75813416-FF70-45D2-A230-2F21BF32D2D7}" srcId="{CBF84D3C-B131-480C-B42A-B4539F1FB247}" destId="{D98DF6DD-BF99-4175-89CB-58047AF90CFE}" srcOrd="3" destOrd="0" parTransId="{FF59FFAC-F718-4EE1-8D47-9A396F187743}" sibTransId="{6A911CD9-1C75-42E5-8148-6343C1D18CD0}"/>
    <dgm:cxn modelId="{6A0B875E-A209-4A70-B976-142CF13F569E}" type="presOf" srcId="{AA784D61-B1D3-4C69-AE01-BD92309E3656}" destId="{723E8985-1509-4412-9D03-E8155ABAAA37}" srcOrd="0" destOrd="0" presId="urn:microsoft.com/office/officeart/2005/8/layout/vList6"/>
    <dgm:cxn modelId="{A7A02ED5-4C24-4FB5-8BC1-CD7AEE8D33F1}" type="presOf" srcId="{D98DF6DD-BF99-4175-89CB-58047AF90CFE}" destId="{E37EE0AD-F267-449D-B5A4-41437FA24FA6}" srcOrd="0" destOrd="0" presId="urn:microsoft.com/office/officeart/2005/8/layout/vList6"/>
    <dgm:cxn modelId="{42AD6016-6125-4ADD-B078-DA6A84C764C7}" srcId="{CBF84D3C-B131-480C-B42A-B4539F1FB247}" destId="{AA784D61-B1D3-4C69-AE01-BD92309E3656}" srcOrd="1" destOrd="0" parTransId="{4B745932-FBDD-478D-84AB-675153DE7C81}" sibTransId="{8223DA1F-717B-48A8-9EEF-566497609FB8}"/>
    <dgm:cxn modelId="{14AA4917-3628-41FA-8C48-B81BB985AC02}" srcId="{CBF84D3C-B131-480C-B42A-B4539F1FB247}" destId="{553BC434-D8BE-46A8-8C4C-2DFCC1353551}" srcOrd="0" destOrd="0" parTransId="{15CE3C93-0333-4EC3-9D20-E56FE9ED13A6}" sibTransId="{E56BA44F-24F4-4230-99DF-93BDAA5CBDCE}"/>
    <dgm:cxn modelId="{646C0463-BD45-4943-B8C4-B6C9222E9689}" srcId="{D98DF6DD-BF99-4175-89CB-58047AF90CFE}" destId="{EA91EAA7-7E72-4E92-975D-69AAF4BA6DDC}" srcOrd="0" destOrd="0" parTransId="{DDA28D40-7AD4-4CFF-8B8C-771001D5FEC7}" sibTransId="{416F1457-159D-4AE9-ADD6-8021E101FAFB}"/>
    <dgm:cxn modelId="{83020BF3-D8B1-428E-94CF-697D4820811A}" type="presOf" srcId="{CBF84D3C-B131-480C-B42A-B4539F1FB247}" destId="{F35CB135-D7AC-45E1-BE96-ED7DC162CF24}" srcOrd="0" destOrd="0" presId="urn:microsoft.com/office/officeart/2005/8/layout/vList6"/>
    <dgm:cxn modelId="{3DCEAD50-B9A2-4565-9965-C2C194B70AE8}" type="presOf" srcId="{83AC2582-7B47-4481-8EF9-8562B901E110}" destId="{BBEFC54E-A749-4D0F-922C-3C448975AE97}" srcOrd="0" destOrd="0" presId="urn:microsoft.com/office/officeart/2005/8/layout/vList6"/>
    <dgm:cxn modelId="{C6F1876A-C704-406F-8647-BF2F49FC7E41}" type="presOf" srcId="{AB5005B2-A0FE-47F2-B6D2-95F7609B99C1}" destId="{F656959D-0BA8-439C-A7D1-7A907EC2DC4F}" srcOrd="0" destOrd="0" presId="urn:microsoft.com/office/officeart/2005/8/layout/vList6"/>
    <dgm:cxn modelId="{22739D56-2AFA-45B3-ACB7-A1D28A3ED104}" type="presParOf" srcId="{F35CB135-D7AC-45E1-BE96-ED7DC162CF24}" destId="{E5DAA03E-D950-4409-892B-C20CC5BC2B32}" srcOrd="0" destOrd="0" presId="urn:microsoft.com/office/officeart/2005/8/layout/vList6"/>
    <dgm:cxn modelId="{CBEDB275-D85F-4639-B951-77F540EA7C8A}" type="presParOf" srcId="{E5DAA03E-D950-4409-892B-C20CC5BC2B32}" destId="{8100109E-5B2D-4EF1-B229-1ABD8231674E}" srcOrd="0" destOrd="0" presId="urn:microsoft.com/office/officeart/2005/8/layout/vList6"/>
    <dgm:cxn modelId="{5A12F266-4A94-42FA-BEDE-195942843934}" type="presParOf" srcId="{E5DAA03E-D950-4409-892B-C20CC5BC2B32}" destId="{6AD29AC1-1484-4983-9103-58371DDB2F5A}" srcOrd="1" destOrd="0" presId="urn:microsoft.com/office/officeart/2005/8/layout/vList6"/>
    <dgm:cxn modelId="{3D3F59D4-8045-4B58-B0F2-F15D8E0D9698}" type="presParOf" srcId="{F35CB135-D7AC-45E1-BE96-ED7DC162CF24}" destId="{147599D7-B48D-4929-A1A6-831D1B901511}" srcOrd="1" destOrd="0" presId="urn:microsoft.com/office/officeart/2005/8/layout/vList6"/>
    <dgm:cxn modelId="{84560F45-3324-4692-83B6-58666794E970}" type="presParOf" srcId="{F35CB135-D7AC-45E1-BE96-ED7DC162CF24}" destId="{DEB07160-43BD-4FF5-9AC4-A82C3FCC24CA}" srcOrd="2" destOrd="0" presId="urn:microsoft.com/office/officeart/2005/8/layout/vList6"/>
    <dgm:cxn modelId="{A3C19E19-985D-4DE0-8855-01ACC3C4ABFB}" type="presParOf" srcId="{DEB07160-43BD-4FF5-9AC4-A82C3FCC24CA}" destId="{723E8985-1509-4412-9D03-E8155ABAAA37}" srcOrd="0" destOrd="0" presId="urn:microsoft.com/office/officeart/2005/8/layout/vList6"/>
    <dgm:cxn modelId="{CD412645-79AB-4DD6-BD60-B1AE1D7A3966}" type="presParOf" srcId="{DEB07160-43BD-4FF5-9AC4-A82C3FCC24CA}" destId="{BBEFC54E-A749-4D0F-922C-3C448975AE97}" srcOrd="1" destOrd="0" presId="urn:microsoft.com/office/officeart/2005/8/layout/vList6"/>
    <dgm:cxn modelId="{5A886585-93E4-4933-B0AC-2A0645BB0D85}" type="presParOf" srcId="{F35CB135-D7AC-45E1-BE96-ED7DC162CF24}" destId="{84AAFD7A-7F00-4C6B-A61C-977281544AF6}" srcOrd="3" destOrd="0" presId="urn:microsoft.com/office/officeart/2005/8/layout/vList6"/>
    <dgm:cxn modelId="{BC3343F3-2806-443F-85CB-94E2D2667953}" type="presParOf" srcId="{F35CB135-D7AC-45E1-BE96-ED7DC162CF24}" destId="{08F0D326-A95B-4937-B9CB-586815C3447C}" srcOrd="4" destOrd="0" presId="urn:microsoft.com/office/officeart/2005/8/layout/vList6"/>
    <dgm:cxn modelId="{9F88BD44-A19D-4CEC-9536-C9053E38732C}" type="presParOf" srcId="{08F0D326-A95B-4937-B9CB-586815C3447C}" destId="{F656959D-0BA8-439C-A7D1-7A907EC2DC4F}" srcOrd="0" destOrd="0" presId="urn:microsoft.com/office/officeart/2005/8/layout/vList6"/>
    <dgm:cxn modelId="{5B42FAB8-718C-4410-8F48-30D8B5F11FF0}" type="presParOf" srcId="{08F0D326-A95B-4937-B9CB-586815C3447C}" destId="{B0AE97F1-B4DC-4F2B-A35D-987BBB123BC0}" srcOrd="1" destOrd="0" presId="urn:microsoft.com/office/officeart/2005/8/layout/vList6"/>
    <dgm:cxn modelId="{2F23B786-8584-464A-9A9C-C0557CAD70F8}" type="presParOf" srcId="{F35CB135-D7AC-45E1-BE96-ED7DC162CF24}" destId="{F5F11F5C-164E-4B72-8B52-7AED50DBA8D4}" srcOrd="5" destOrd="0" presId="urn:microsoft.com/office/officeart/2005/8/layout/vList6"/>
    <dgm:cxn modelId="{651A6145-E85B-4F3A-A55A-D21C2C7646D9}" type="presParOf" srcId="{F35CB135-D7AC-45E1-BE96-ED7DC162CF24}" destId="{FB32C535-EFD0-4DAF-97D7-D6C651747C51}" srcOrd="6" destOrd="0" presId="urn:microsoft.com/office/officeart/2005/8/layout/vList6"/>
    <dgm:cxn modelId="{3CD861AC-8176-43B8-8C0F-420BC4FA2807}" type="presParOf" srcId="{FB32C535-EFD0-4DAF-97D7-D6C651747C51}" destId="{E37EE0AD-F267-449D-B5A4-41437FA24FA6}" srcOrd="0" destOrd="0" presId="urn:microsoft.com/office/officeart/2005/8/layout/vList6"/>
    <dgm:cxn modelId="{62604A3D-BEF5-4103-937B-D2559627C25D}" type="presParOf" srcId="{FB32C535-EFD0-4DAF-97D7-D6C651747C51}" destId="{1CD990F7-CBB8-493F-9373-0B88E37DEE6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F84D3C-B131-480C-B42A-B4539F1FB247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53BC434-D8BE-46A8-8C4C-2DFCC1353551}">
      <dgm:prSet phldrT="[Texto]"/>
      <dgm:spPr/>
      <dgm:t>
        <a:bodyPr/>
        <a:lstStyle/>
        <a:p>
          <a:r>
            <a:rPr lang="es-ES" dirty="0" smtClean="0"/>
            <a:t>Cash transfer</a:t>
          </a:r>
          <a:endParaRPr lang="es-ES" dirty="0"/>
        </a:p>
      </dgm:t>
    </dgm:pt>
    <dgm:pt modelId="{15CE3C93-0333-4EC3-9D20-E56FE9ED13A6}" type="parTrans" cxnId="{14AA4917-3628-41FA-8C48-B81BB985AC02}">
      <dgm:prSet/>
      <dgm:spPr/>
      <dgm:t>
        <a:bodyPr/>
        <a:lstStyle/>
        <a:p>
          <a:endParaRPr lang="es-ES"/>
        </a:p>
      </dgm:t>
    </dgm:pt>
    <dgm:pt modelId="{E56BA44F-24F4-4230-99DF-93BDAA5CBDCE}" type="sibTrans" cxnId="{14AA4917-3628-41FA-8C48-B81BB985AC02}">
      <dgm:prSet/>
      <dgm:spPr/>
      <dgm:t>
        <a:bodyPr/>
        <a:lstStyle/>
        <a:p>
          <a:endParaRPr lang="es-ES"/>
        </a:p>
      </dgm:t>
    </dgm:pt>
    <dgm:pt modelId="{AB5005B2-A0FE-47F2-B6D2-95F7609B99C1}">
      <dgm:prSet phldrT="[Texto]"/>
      <dgm:spPr/>
      <dgm:t>
        <a:bodyPr/>
        <a:lstStyle/>
        <a:p>
          <a:r>
            <a:rPr lang="es-ES" dirty="0" err="1" smtClean="0"/>
            <a:t>Suplementation</a:t>
          </a:r>
          <a:endParaRPr lang="es-ES" dirty="0"/>
        </a:p>
      </dgm:t>
    </dgm:pt>
    <dgm:pt modelId="{3499FB76-581C-47F9-8826-128E64376ED8}" type="parTrans" cxnId="{64702563-8147-4E5F-A8C2-A655AA2F720F}">
      <dgm:prSet/>
      <dgm:spPr/>
      <dgm:t>
        <a:bodyPr/>
        <a:lstStyle/>
        <a:p>
          <a:endParaRPr lang="es-ES"/>
        </a:p>
      </dgm:t>
    </dgm:pt>
    <dgm:pt modelId="{D17B6E97-AF03-415E-9699-8FB1D06152BA}" type="sibTrans" cxnId="{64702563-8147-4E5F-A8C2-A655AA2F720F}">
      <dgm:prSet/>
      <dgm:spPr/>
      <dgm:t>
        <a:bodyPr/>
        <a:lstStyle/>
        <a:p>
          <a:endParaRPr lang="es-ES"/>
        </a:p>
      </dgm:t>
    </dgm:pt>
    <dgm:pt modelId="{D98DF6DD-BF99-4175-89CB-58047AF90CFE}">
      <dgm:prSet phldrT="[Texto]"/>
      <dgm:spPr/>
      <dgm:t>
        <a:bodyPr/>
        <a:lstStyle/>
        <a:p>
          <a:r>
            <a:rPr lang="es-ES" dirty="0" err="1" smtClean="0"/>
            <a:t>Mothers</a:t>
          </a:r>
          <a:endParaRPr lang="es-ES" dirty="0"/>
        </a:p>
      </dgm:t>
    </dgm:pt>
    <dgm:pt modelId="{FF59FFAC-F718-4EE1-8D47-9A396F187743}" type="parTrans" cxnId="{75813416-FF70-45D2-A230-2F21BF32D2D7}">
      <dgm:prSet/>
      <dgm:spPr/>
      <dgm:t>
        <a:bodyPr/>
        <a:lstStyle/>
        <a:p>
          <a:endParaRPr lang="es-ES"/>
        </a:p>
      </dgm:t>
    </dgm:pt>
    <dgm:pt modelId="{6A911CD9-1C75-42E5-8148-6343C1D18CD0}" type="sibTrans" cxnId="{75813416-FF70-45D2-A230-2F21BF32D2D7}">
      <dgm:prSet/>
      <dgm:spPr/>
      <dgm:t>
        <a:bodyPr/>
        <a:lstStyle/>
        <a:p>
          <a:endParaRPr lang="es-ES"/>
        </a:p>
      </dgm:t>
    </dgm:pt>
    <dgm:pt modelId="{E0DA86E9-E3F7-4D2B-ADCA-A6CABA9B7304}">
      <dgm:prSet/>
      <dgm:spPr/>
      <dgm:t>
        <a:bodyPr/>
        <a:lstStyle/>
        <a:p>
          <a:r>
            <a:rPr lang="en-US" dirty="0" smtClean="0"/>
            <a:t>Children &lt;5 years, 30 USD/month</a:t>
          </a:r>
          <a:endParaRPr lang="es-ES" dirty="0"/>
        </a:p>
      </dgm:t>
    </dgm:pt>
    <dgm:pt modelId="{59CD8803-39D5-4505-837F-EF0FE95B59A0}" type="parTrans" cxnId="{6781A77B-DA3E-4E89-B04C-0440AFE4C593}">
      <dgm:prSet/>
      <dgm:spPr/>
      <dgm:t>
        <a:bodyPr/>
        <a:lstStyle/>
        <a:p>
          <a:endParaRPr lang="es-ES"/>
        </a:p>
      </dgm:t>
    </dgm:pt>
    <dgm:pt modelId="{AB1B0FF9-6B86-4F13-854A-CFD1044F86A1}" type="sibTrans" cxnId="{6781A77B-DA3E-4E89-B04C-0440AFE4C593}">
      <dgm:prSet/>
      <dgm:spPr/>
      <dgm:t>
        <a:bodyPr/>
        <a:lstStyle/>
        <a:p>
          <a:endParaRPr lang="es-ES"/>
        </a:p>
      </dgm:t>
    </dgm:pt>
    <dgm:pt modelId="{AA784D61-B1D3-4C69-AE01-BD92309E3656}">
      <dgm:prSet/>
      <dgm:spPr/>
      <dgm:t>
        <a:bodyPr/>
        <a:lstStyle/>
        <a:p>
          <a:r>
            <a:rPr lang="es-ES" dirty="0" err="1" smtClean="0"/>
            <a:t>Nutrition</a:t>
          </a:r>
          <a:r>
            <a:rPr lang="es-ES" dirty="0" smtClean="0"/>
            <a:t> </a:t>
          </a:r>
          <a:r>
            <a:rPr lang="es-ES" dirty="0" err="1" smtClean="0"/>
            <a:t>monitoring</a:t>
          </a:r>
          <a:endParaRPr lang="es-ES" dirty="0"/>
        </a:p>
      </dgm:t>
    </dgm:pt>
    <dgm:pt modelId="{4B745932-FBDD-478D-84AB-675153DE7C81}" type="parTrans" cxnId="{42AD6016-6125-4ADD-B078-DA6A84C764C7}">
      <dgm:prSet/>
      <dgm:spPr/>
      <dgm:t>
        <a:bodyPr/>
        <a:lstStyle/>
        <a:p>
          <a:endParaRPr lang="es-ES"/>
        </a:p>
      </dgm:t>
    </dgm:pt>
    <dgm:pt modelId="{8223DA1F-717B-48A8-9EEF-566497609FB8}" type="sibTrans" cxnId="{42AD6016-6125-4ADD-B078-DA6A84C764C7}">
      <dgm:prSet/>
      <dgm:spPr/>
      <dgm:t>
        <a:bodyPr/>
        <a:lstStyle/>
        <a:p>
          <a:endParaRPr lang="es-ES"/>
        </a:p>
      </dgm:t>
    </dgm:pt>
    <dgm:pt modelId="{83AC2582-7B47-4481-8EF9-8562B901E110}">
      <dgm:prSet/>
      <dgm:spPr/>
      <dgm:t>
        <a:bodyPr/>
        <a:lstStyle/>
        <a:p>
          <a:r>
            <a:rPr lang="es-ES" dirty="0" smtClean="0"/>
            <a:t>Once a </a:t>
          </a:r>
          <a:r>
            <a:rPr lang="es-ES" dirty="0" err="1" smtClean="0"/>
            <a:t>month</a:t>
          </a:r>
          <a:r>
            <a:rPr lang="es-ES" dirty="0" smtClean="0"/>
            <a:t> at Medical </a:t>
          </a:r>
          <a:r>
            <a:rPr lang="es-ES" dirty="0" err="1" smtClean="0"/>
            <a:t>Units</a:t>
          </a:r>
          <a:endParaRPr lang="es-ES" dirty="0"/>
        </a:p>
      </dgm:t>
    </dgm:pt>
    <dgm:pt modelId="{4DCE26D0-EB8D-49A0-BD3A-C787B1D27214}" type="parTrans" cxnId="{1C40DD6E-4773-405B-8A6D-BB5FE567AEEC}">
      <dgm:prSet/>
      <dgm:spPr/>
      <dgm:t>
        <a:bodyPr/>
        <a:lstStyle/>
        <a:p>
          <a:endParaRPr lang="es-ES"/>
        </a:p>
      </dgm:t>
    </dgm:pt>
    <dgm:pt modelId="{50F9A881-55FC-4BCA-9B81-6937E5B7EE98}" type="sibTrans" cxnId="{1C40DD6E-4773-405B-8A6D-BB5FE567AEEC}">
      <dgm:prSet/>
      <dgm:spPr/>
      <dgm:t>
        <a:bodyPr/>
        <a:lstStyle/>
        <a:p>
          <a:endParaRPr lang="es-ES"/>
        </a:p>
      </dgm:t>
    </dgm:pt>
    <dgm:pt modelId="{07371289-9807-414F-B7C7-382E7DB0ED6E}">
      <dgm:prSet phldrT="[Texto]"/>
      <dgm:spPr/>
      <dgm:t>
        <a:bodyPr/>
        <a:lstStyle/>
        <a:p>
          <a:r>
            <a:rPr lang="es-ES" dirty="0" err="1" smtClean="0"/>
            <a:t>All</a:t>
          </a:r>
          <a:r>
            <a:rPr lang="es-ES" dirty="0" smtClean="0"/>
            <a:t> </a:t>
          </a:r>
          <a:r>
            <a:rPr lang="es-ES" dirty="0" err="1" smtClean="0"/>
            <a:t>children</a:t>
          </a:r>
          <a:r>
            <a:rPr lang="es-ES" dirty="0" smtClean="0"/>
            <a:t> &lt; 2y and </a:t>
          </a:r>
          <a:r>
            <a:rPr lang="es-ES" dirty="0" err="1" smtClean="0"/>
            <a:t>undernourished</a:t>
          </a:r>
          <a:r>
            <a:rPr lang="es-ES" dirty="0" smtClean="0"/>
            <a:t> </a:t>
          </a:r>
          <a:r>
            <a:rPr lang="es-ES" dirty="0" err="1" smtClean="0"/>
            <a:t>children</a:t>
          </a:r>
          <a:r>
            <a:rPr lang="es-ES" dirty="0" smtClean="0"/>
            <a:t> </a:t>
          </a:r>
          <a:r>
            <a:rPr lang="es-ES" dirty="0" err="1" smtClean="0"/>
            <a:t>from</a:t>
          </a:r>
          <a:r>
            <a:rPr lang="es-ES" dirty="0" smtClean="0"/>
            <a:t> 2 to 5 y </a:t>
          </a:r>
          <a:endParaRPr lang="es-ES" dirty="0"/>
        </a:p>
      </dgm:t>
    </dgm:pt>
    <dgm:pt modelId="{BF90B81E-6CB5-4F51-929F-A54F481F7557}" type="parTrans" cxnId="{955E6652-A3EC-4FAF-A1AB-1D68FC648AE9}">
      <dgm:prSet/>
      <dgm:spPr/>
      <dgm:t>
        <a:bodyPr/>
        <a:lstStyle/>
        <a:p>
          <a:endParaRPr lang="es-ES"/>
        </a:p>
      </dgm:t>
    </dgm:pt>
    <dgm:pt modelId="{A7951DC3-9978-450F-85BB-644011E037B4}" type="sibTrans" cxnId="{955E6652-A3EC-4FAF-A1AB-1D68FC648AE9}">
      <dgm:prSet/>
      <dgm:spPr/>
      <dgm:t>
        <a:bodyPr/>
        <a:lstStyle/>
        <a:p>
          <a:endParaRPr lang="es-ES"/>
        </a:p>
      </dgm:t>
    </dgm:pt>
    <dgm:pt modelId="{EA91EAA7-7E72-4E92-975D-69AAF4BA6DDC}">
      <dgm:prSet phldrT="[Texto]"/>
      <dgm:spPr/>
      <dgm:t>
        <a:bodyPr/>
        <a:lstStyle/>
        <a:p>
          <a:r>
            <a:rPr lang="es-ES" dirty="0" err="1" smtClean="0"/>
            <a:t>Attend</a:t>
          </a:r>
          <a:r>
            <a:rPr lang="es-ES" dirty="0" smtClean="0"/>
            <a:t> </a:t>
          </a:r>
          <a:r>
            <a:rPr lang="es-ES" dirty="0" smtClean="0"/>
            <a:t>workshops </a:t>
          </a:r>
          <a:r>
            <a:rPr lang="es-ES" dirty="0" err="1" smtClean="0"/>
            <a:t>on</a:t>
          </a:r>
          <a:r>
            <a:rPr lang="es-ES" dirty="0" smtClean="0"/>
            <a:t> </a:t>
          </a:r>
          <a:r>
            <a:rPr lang="es-ES" dirty="0" err="1" smtClean="0"/>
            <a:t>different</a:t>
          </a:r>
          <a:r>
            <a:rPr lang="es-ES" dirty="0" smtClean="0"/>
            <a:t> </a:t>
          </a:r>
          <a:r>
            <a:rPr lang="es-ES" dirty="0" err="1" smtClean="0"/>
            <a:t>thematics</a:t>
          </a:r>
          <a:r>
            <a:rPr lang="es-ES" dirty="0" smtClean="0"/>
            <a:t>: EBF; </a:t>
          </a:r>
          <a:r>
            <a:rPr lang="es-ES" dirty="0" err="1" smtClean="0"/>
            <a:t>complementary</a:t>
          </a:r>
          <a:r>
            <a:rPr lang="es-ES" dirty="0" smtClean="0"/>
            <a:t> </a:t>
          </a:r>
          <a:r>
            <a:rPr lang="es-ES" dirty="0" err="1" smtClean="0"/>
            <a:t>feeding</a:t>
          </a:r>
          <a:r>
            <a:rPr lang="es-ES" dirty="0" smtClean="0"/>
            <a:t>; </a:t>
          </a:r>
          <a:r>
            <a:rPr lang="es-ES" dirty="0" err="1" smtClean="0"/>
            <a:t>supplementation</a:t>
          </a:r>
          <a:endParaRPr lang="es-ES" dirty="0"/>
        </a:p>
      </dgm:t>
    </dgm:pt>
    <dgm:pt modelId="{DDA28D40-7AD4-4CFF-8B8C-771001D5FEC7}" type="parTrans" cxnId="{646C0463-BD45-4943-B8C4-B6C9222E9689}">
      <dgm:prSet/>
      <dgm:spPr/>
      <dgm:t>
        <a:bodyPr/>
        <a:lstStyle/>
        <a:p>
          <a:endParaRPr lang="es-ES"/>
        </a:p>
      </dgm:t>
    </dgm:pt>
    <dgm:pt modelId="{416F1457-159D-4AE9-ADD6-8021E101FAFB}" type="sibTrans" cxnId="{646C0463-BD45-4943-B8C4-B6C9222E9689}">
      <dgm:prSet/>
      <dgm:spPr/>
      <dgm:t>
        <a:bodyPr/>
        <a:lstStyle/>
        <a:p>
          <a:endParaRPr lang="es-ES"/>
        </a:p>
      </dgm:t>
    </dgm:pt>
    <dgm:pt modelId="{F35CB135-D7AC-45E1-BE96-ED7DC162CF24}" type="pres">
      <dgm:prSet presAssocID="{CBF84D3C-B131-480C-B42A-B4539F1FB24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5DAA03E-D950-4409-892B-C20CC5BC2B32}" type="pres">
      <dgm:prSet presAssocID="{553BC434-D8BE-46A8-8C4C-2DFCC1353551}" presName="linNode" presStyleCnt="0"/>
      <dgm:spPr/>
    </dgm:pt>
    <dgm:pt modelId="{8100109E-5B2D-4EF1-B229-1ABD8231674E}" type="pres">
      <dgm:prSet presAssocID="{553BC434-D8BE-46A8-8C4C-2DFCC1353551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D29AC1-1484-4983-9103-58371DDB2F5A}" type="pres">
      <dgm:prSet presAssocID="{553BC434-D8BE-46A8-8C4C-2DFCC1353551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7599D7-B48D-4929-A1A6-831D1B901511}" type="pres">
      <dgm:prSet presAssocID="{E56BA44F-24F4-4230-99DF-93BDAA5CBDCE}" presName="spacing" presStyleCnt="0"/>
      <dgm:spPr/>
    </dgm:pt>
    <dgm:pt modelId="{DEB07160-43BD-4FF5-9AC4-A82C3FCC24CA}" type="pres">
      <dgm:prSet presAssocID="{AA784D61-B1D3-4C69-AE01-BD92309E3656}" presName="linNode" presStyleCnt="0"/>
      <dgm:spPr/>
    </dgm:pt>
    <dgm:pt modelId="{723E8985-1509-4412-9D03-E8155ABAAA37}" type="pres">
      <dgm:prSet presAssocID="{AA784D61-B1D3-4C69-AE01-BD92309E3656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EFC54E-A749-4D0F-922C-3C448975AE97}" type="pres">
      <dgm:prSet presAssocID="{AA784D61-B1D3-4C69-AE01-BD92309E3656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AAFD7A-7F00-4C6B-A61C-977281544AF6}" type="pres">
      <dgm:prSet presAssocID="{8223DA1F-717B-48A8-9EEF-566497609FB8}" presName="spacing" presStyleCnt="0"/>
      <dgm:spPr/>
    </dgm:pt>
    <dgm:pt modelId="{08F0D326-A95B-4937-B9CB-586815C3447C}" type="pres">
      <dgm:prSet presAssocID="{AB5005B2-A0FE-47F2-B6D2-95F7609B99C1}" presName="linNode" presStyleCnt="0"/>
      <dgm:spPr/>
    </dgm:pt>
    <dgm:pt modelId="{F656959D-0BA8-439C-A7D1-7A907EC2DC4F}" type="pres">
      <dgm:prSet presAssocID="{AB5005B2-A0FE-47F2-B6D2-95F7609B99C1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AE97F1-B4DC-4F2B-A35D-987BBB123BC0}" type="pres">
      <dgm:prSet presAssocID="{AB5005B2-A0FE-47F2-B6D2-95F7609B99C1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F11F5C-164E-4B72-8B52-7AED50DBA8D4}" type="pres">
      <dgm:prSet presAssocID="{D17B6E97-AF03-415E-9699-8FB1D06152BA}" presName="spacing" presStyleCnt="0"/>
      <dgm:spPr/>
    </dgm:pt>
    <dgm:pt modelId="{FB32C535-EFD0-4DAF-97D7-D6C651747C51}" type="pres">
      <dgm:prSet presAssocID="{D98DF6DD-BF99-4175-89CB-58047AF90CFE}" presName="linNode" presStyleCnt="0"/>
      <dgm:spPr/>
    </dgm:pt>
    <dgm:pt modelId="{E37EE0AD-F267-449D-B5A4-41437FA24FA6}" type="pres">
      <dgm:prSet presAssocID="{D98DF6DD-BF99-4175-89CB-58047AF90CFE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D990F7-CBB8-493F-9373-0B88E37DEE6A}" type="pres">
      <dgm:prSet presAssocID="{D98DF6DD-BF99-4175-89CB-58047AF90CFE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C40DD6E-4773-405B-8A6D-BB5FE567AEEC}" srcId="{AA784D61-B1D3-4C69-AE01-BD92309E3656}" destId="{83AC2582-7B47-4481-8EF9-8562B901E110}" srcOrd="0" destOrd="0" parTransId="{4DCE26D0-EB8D-49A0-BD3A-C787B1D27214}" sibTransId="{50F9A881-55FC-4BCA-9B81-6937E5B7EE98}"/>
    <dgm:cxn modelId="{955E6652-A3EC-4FAF-A1AB-1D68FC648AE9}" srcId="{AB5005B2-A0FE-47F2-B6D2-95F7609B99C1}" destId="{07371289-9807-414F-B7C7-382E7DB0ED6E}" srcOrd="0" destOrd="0" parTransId="{BF90B81E-6CB5-4F51-929F-A54F481F7557}" sibTransId="{A7951DC3-9978-450F-85BB-644011E037B4}"/>
    <dgm:cxn modelId="{6A0B875E-A209-4A70-B976-142CF13F569E}" type="presOf" srcId="{AA784D61-B1D3-4C69-AE01-BD92309E3656}" destId="{723E8985-1509-4412-9D03-E8155ABAAA37}" srcOrd="0" destOrd="0" presId="urn:microsoft.com/office/officeart/2005/8/layout/vList6"/>
    <dgm:cxn modelId="{14AA4917-3628-41FA-8C48-B81BB985AC02}" srcId="{CBF84D3C-B131-480C-B42A-B4539F1FB247}" destId="{553BC434-D8BE-46A8-8C4C-2DFCC1353551}" srcOrd="0" destOrd="0" parTransId="{15CE3C93-0333-4EC3-9D20-E56FE9ED13A6}" sibTransId="{E56BA44F-24F4-4230-99DF-93BDAA5CBDCE}"/>
    <dgm:cxn modelId="{75813416-FF70-45D2-A230-2F21BF32D2D7}" srcId="{CBF84D3C-B131-480C-B42A-B4539F1FB247}" destId="{D98DF6DD-BF99-4175-89CB-58047AF90CFE}" srcOrd="3" destOrd="0" parTransId="{FF59FFAC-F718-4EE1-8D47-9A396F187743}" sibTransId="{6A911CD9-1C75-42E5-8148-6343C1D18CD0}"/>
    <dgm:cxn modelId="{E0482D94-BD3F-4257-B430-372D129F35B1}" type="presOf" srcId="{553BC434-D8BE-46A8-8C4C-2DFCC1353551}" destId="{8100109E-5B2D-4EF1-B229-1ABD8231674E}" srcOrd="0" destOrd="0" presId="urn:microsoft.com/office/officeart/2005/8/layout/vList6"/>
    <dgm:cxn modelId="{64702563-8147-4E5F-A8C2-A655AA2F720F}" srcId="{CBF84D3C-B131-480C-B42A-B4539F1FB247}" destId="{AB5005B2-A0FE-47F2-B6D2-95F7609B99C1}" srcOrd="2" destOrd="0" parTransId="{3499FB76-581C-47F9-8826-128E64376ED8}" sibTransId="{D17B6E97-AF03-415E-9699-8FB1D06152BA}"/>
    <dgm:cxn modelId="{646C0463-BD45-4943-B8C4-B6C9222E9689}" srcId="{D98DF6DD-BF99-4175-89CB-58047AF90CFE}" destId="{EA91EAA7-7E72-4E92-975D-69AAF4BA6DDC}" srcOrd="0" destOrd="0" parTransId="{DDA28D40-7AD4-4CFF-8B8C-771001D5FEC7}" sibTransId="{416F1457-159D-4AE9-ADD6-8021E101FAFB}"/>
    <dgm:cxn modelId="{8702A5DF-0FAE-496B-9922-EDC2CA064B2B}" type="presOf" srcId="{E0DA86E9-E3F7-4D2B-ADCA-A6CABA9B7304}" destId="{6AD29AC1-1484-4983-9103-58371DDB2F5A}" srcOrd="0" destOrd="0" presId="urn:microsoft.com/office/officeart/2005/8/layout/vList6"/>
    <dgm:cxn modelId="{A7A02ED5-4C24-4FB5-8BC1-CD7AEE8D33F1}" type="presOf" srcId="{D98DF6DD-BF99-4175-89CB-58047AF90CFE}" destId="{E37EE0AD-F267-449D-B5A4-41437FA24FA6}" srcOrd="0" destOrd="0" presId="urn:microsoft.com/office/officeart/2005/8/layout/vList6"/>
    <dgm:cxn modelId="{5250D107-B3E5-44C6-AEB2-9832586662B1}" type="presOf" srcId="{07371289-9807-414F-B7C7-382E7DB0ED6E}" destId="{B0AE97F1-B4DC-4F2B-A35D-987BBB123BC0}" srcOrd="0" destOrd="0" presId="urn:microsoft.com/office/officeart/2005/8/layout/vList6"/>
    <dgm:cxn modelId="{3DCEAD50-B9A2-4565-9965-C2C194B70AE8}" type="presOf" srcId="{83AC2582-7B47-4481-8EF9-8562B901E110}" destId="{BBEFC54E-A749-4D0F-922C-3C448975AE97}" srcOrd="0" destOrd="0" presId="urn:microsoft.com/office/officeart/2005/8/layout/vList6"/>
    <dgm:cxn modelId="{C6F1876A-C704-406F-8647-BF2F49FC7E41}" type="presOf" srcId="{AB5005B2-A0FE-47F2-B6D2-95F7609B99C1}" destId="{F656959D-0BA8-439C-A7D1-7A907EC2DC4F}" srcOrd="0" destOrd="0" presId="urn:microsoft.com/office/officeart/2005/8/layout/vList6"/>
    <dgm:cxn modelId="{68E16174-3E0F-4A48-9377-26F7271EA45B}" type="presOf" srcId="{EA91EAA7-7E72-4E92-975D-69AAF4BA6DDC}" destId="{1CD990F7-CBB8-493F-9373-0B88E37DEE6A}" srcOrd="0" destOrd="0" presId="urn:microsoft.com/office/officeart/2005/8/layout/vList6"/>
    <dgm:cxn modelId="{42AD6016-6125-4ADD-B078-DA6A84C764C7}" srcId="{CBF84D3C-B131-480C-B42A-B4539F1FB247}" destId="{AA784D61-B1D3-4C69-AE01-BD92309E3656}" srcOrd="1" destOrd="0" parTransId="{4B745932-FBDD-478D-84AB-675153DE7C81}" sibTransId="{8223DA1F-717B-48A8-9EEF-566497609FB8}"/>
    <dgm:cxn modelId="{6781A77B-DA3E-4E89-B04C-0440AFE4C593}" srcId="{553BC434-D8BE-46A8-8C4C-2DFCC1353551}" destId="{E0DA86E9-E3F7-4D2B-ADCA-A6CABA9B7304}" srcOrd="0" destOrd="0" parTransId="{59CD8803-39D5-4505-837F-EF0FE95B59A0}" sibTransId="{AB1B0FF9-6B86-4F13-854A-CFD1044F86A1}"/>
    <dgm:cxn modelId="{83020BF3-D8B1-428E-94CF-697D4820811A}" type="presOf" srcId="{CBF84D3C-B131-480C-B42A-B4539F1FB247}" destId="{F35CB135-D7AC-45E1-BE96-ED7DC162CF24}" srcOrd="0" destOrd="0" presId="urn:microsoft.com/office/officeart/2005/8/layout/vList6"/>
    <dgm:cxn modelId="{22739D56-2AFA-45B3-ACB7-A1D28A3ED104}" type="presParOf" srcId="{F35CB135-D7AC-45E1-BE96-ED7DC162CF24}" destId="{E5DAA03E-D950-4409-892B-C20CC5BC2B32}" srcOrd="0" destOrd="0" presId="urn:microsoft.com/office/officeart/2005/8/layout/vList6"/>
    <dgm:cxn modelId="{CBEDB275-D85F-4639-B951-77F540EA7C8A}" type="presParOf" srcId="{E5DAA03E-D950-4409-892B-C20CC5BC2B32}" destId="{8100109E-5B2D-4EF1-B229-1ABD8231674E}" srcOrd="0" destOrd="0" presId="urn:microsoft.com/office/officeart/2005/8/layout/vList6"/>
    <dgm:cxn modelId="{5A12F266-4A94-42FA-BEDE-195942843934}" type="presParOf" srcId="{E5DAA03E-D950-4409-892B-C20CC5BC2B32}" destId="{6AD29AC1-1484-4983-9103-58371DDB2F5A}" srcOrd="1" destOrd="0" presId="urn:microsoft.com/office/officeart/2005/8/layout/vList6"/>
    <dgm:cxn modelId="{3D3F59D4-8045-4B58-B0F2-F15D8E0D9698}" type="presParOf" srcId="{F35CB135-D7AC-45E1-BE96-ED7DC162CF24}" destId="{147599D7-B48D-4929-A1A6-831D1B901511}" srcOrd="1" destOrd="0" presId="urn:microsoft.com/office/officeart/2005/8/layout/vList6"/>
    <dgm:cxn modelId="{84560F45-3324-4692-83B6-58666794E970}" type="presParOf" srcId="{F35CB135-D7AC-45E1-BE96-ED7DC162CF24}" destId="{DEB07160-43BD-4FF5-9AC4-A82C3FCC24CA}" srcOrd="2" destOrd="0" presId="urn:microsoft.com/office/officeart/2005/8/layout/vList6"/>
    <dgm:cxn modelId="{A3C19E19-985D-4DE0-8855-01ACC3C4ABFB}" type="presParOf" srcId="{DEB07160-43BD-4FF5-9AC4-A82C3FCC24CA}" destId="{723E8985-1509-4412-9D03-E8155ABAAA37}" srcOrd="0" destOrd="0" presId="urn:microsoft.com/office/officeart/2005/8/layout/vList6"/>
    <dgm:cxn modelId="{CD412645-79AB-4DD6-BD60-B1AE1D7A3966}" type="presParOf" srcId="{DEB07160-43BD-4FF5-9AC4-A82C3FCC24CA}" destId="{BBEFC54E-A749-4D0F-922C-3C448975AE97}" srcOrd="1" destOrd="0" presId="urn:microsoft.com/office/officeart/2005/8/layout/vList6"/>
    <dgm:cxn modelId="{5A886585-93E4-4933-B0AC-2A0645BB0D85}" type="presParOf" srcId="{F35CB135-D7AC-45E1-BE96-ED7DC162CF24}" destId="{84AAFD7A-7F00-4C6B-A61C-977281544AF6}" srcOrd="3" destOrd="0" presId="urn:microsoft.com/office/officeart/2005/8/layout/vList6"/>
    <dgm:cxn modelId="{BC3343F3-2806-443F-85CB-94E2D2667953}" type="presParOf" srcId="{F35CB135-D7AC-45E1-BE96-ED7DC162CF24}" destId="{08F0D326-A95B-4937-B9CB-586815C3447C}" srcOrd="4" destOrd="0" presId="urn:microsoft.com/office/officeart/2005/8/layout/vList6"/>
    <dgm:cxn modelId="{9F88BD44-A19D-4CEC-9536-C9053E38732C}" type="presParOf" srcId="{08F0D326-A95B-4937-B9CB-586815C3447C}" destId="{F656959D-0BA8-439C-A7D1-7A907EC2DC4F}" srcOrd="0" destOrd="0" presId="urn:microsoft.com/office/officeart/2005/8/layout/vList6"/>
    <dgm:cxn modelId="{5B42FAB8-718C-4410-8F48-30D8B5F11FF0}" type="presParOf" srcId="{08F0D326-A95B-4937-B9CB-586815C3447C}" destId="{B0AE97F1-B4DC-4F2B-A35D-987BBB123BC0}" srcOrd="1" destOrd="0" presId="urn:microsoft.com/office/officeart/2005/8/layout/vList6"/>
    <dgm:cxn modelId="{2F23B786-8584-464A-9A9C-C0557CAD70F8}" type="presParOf" srcId="{F35CB135-D7AC-45E1-BE96-ED7DC162CF24}" destId="{F5F11F5C-164E-4B72-8B52-7AED50DBA8D4}" srcOrd="5" destOrd="0" presId="urn:microsoft.com/office/officeart/2005/8/layout/vList6"/>
    <dgm:cxn modelId="{651A6145-E85B-4F3A-A55A-D21C2C7646D9}" type="presParOf" srcId="{F35CB135-D7AC-45E1-BE96-ED7DC162CF24}" destId="{FB32C535-EFD0-4DAF-97D7-D6C651747C51}" srcOrd="6" destOrd="0" presId="urn:microsoft.com/office/officeart/2005/8/layout/vList6"/>
    <dgm:cxn modelId="{3CD861AC-8176-43B8-8C0F-420BC4FA2807}" type="presParOf" srcId="{FB32C535-EFD0-4DAF-97D7-D6C651747C51}" destId="{E37EE0AD-F267-449D-B5A4-41437FA24FA6}" srcOrd="0" destOrd="0" presId="urn:microsoft.com/office/officeart/2005/8/layout/vList6"/>
    <dgm:cxn modelId="{62604A3D-BEF5-4103-937B-D2559627C25D}" type="presParOf" srcId="{FB32C535-EFD0-4DAF-97D7-D6C651747C51}" destId="{1CD990F7-CBB8-493F-9373-0B88E37DEE6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CEC40B-78E7-4790-9494-CE9BE065985A}" type="doc">
      <dgm:prSet loTypeId="urn:microsoft.com/office/officeart/2005/8/layout/hList7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87FA63CB-5F72-45B9-9587-A92A11FF734A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</a:p>
        <a:p>
          <a:pPr algn="ctr"/>
          <a:r>
            <a:rPr lang="es-MX" sz="1800" b="1" dirty="0" smtClean="0">
              <a:solidFill>
                <a:schemeClr val="bg1"/>
              </a:solidFill>
              <a:latin typeface="Century Gothic"/>
              <a:cs typeface="Century Gothic"/>
            </a:rPr>
            <a:t>26,146</a:t>
          </a:r>
          <a:r>
            <a:rPr lang="es-MX" sz="2400" b="1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0821E44-8383-4906-B39D-813E4E572C13}" type="par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B55CFA1-191C-49C1-928E-0CCE60972F0E}" type="sib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F4E7045-9EA6-4B1E-BBC5-94C93269747B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algn="ctr"/>
          <a:r>
            <a:rPr lang="es-MX" sz="1800" b="1" dirty="0" smtClean="0">
              <a:solidFill>
                <a:srgbClr val="FFFFFF"/>
              </a:solidFill>
              <a:latin typeface="Century Gothic"/>
              <a:cs typeface="Century Gothic"/>
            </a:rPr>
            <a:t>36,594</a:t>
          </a:r>
          <a:endParaRPr lang="es-MX" sz="1800" b="1" dirty="0">
            <a:solidFill>
              <a:srgbClr val="FFFFFF"/>
            </a:solidFill>
            <a:latin typeface="Century Gothic"/>
            <a:cs typeface="Century Gothic"/>
          </a:endParaRPr>
        </a:p>
        <a:p>
          <a:pPr algn="l"/>
          <a:endParaRPr lang="es-MX" sz="11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7CCA751-5F94-48CE-8047-53B3F189536B}" type="par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BB4956-1518-4FAB-AD28-F41BEBC2F9A6}" type="sib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CB04A4E-3BCD-4F36-88D3-F18ADE2EDA00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000" b="1" dirty="0">
              <a:solidFill>
                <a:srgbClr val="FFFFFF"/>
              </a:solidFill>
              <a:latin typeface="Century Gothic"/>
              <a:cs typeface="Century Gothic"/>
            </a:rPr>
            <a:t>Health </a:t>
          </a:r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promotors</a:t>
          </a:r>
        </a:p>
        <a:p>
          <a:pPr algn="ctr"/>
          <a:r>
            <a:rPr lang="es-MX" sz="1600" b="1" dirty="0" smtClean="0">
              <a:solidFill>
                <a:srgbClr val="FFFFFF"/>
              </a:solidFill>
              <a:latin typeface="Century Gothic"/>
              <a:cs typeface="Century Gothic"/>
            </a:rPr>
            <a:t>10,709</a:t>
          </a:r>
          <a:endParaRPr lang="es-MX" sz="16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26E278F1-ED38-4006-8D13-588B70B1402E}" type="par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509F9D-7179-45F9-913E-CD56E0F56073}" type="sib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DE8F833-8A86-4E5F-BDF7-C11D18EFDB32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err="1" smtClean="0">
              <a:solidFill>
                <a:srgbClr val="FFFFFF"/>
              </a:solidFill>
              <a:latin typeface="Century Gothic"/>
              <a:cs typeface="Century Gothic"/>
            </a:rPr>
            <a:t>CHWs</a:t>
          </a:r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</a:p>
        <a:p>
          <a:pPr algn="ctr"/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(</a:t>
          </a:r>
          <a:r>
            <a:rPr lang="es-MX" sz="2000" b="1" dirty="0" err="1" smtClean="0">
              <a:solidFill>
                <a:srgbClr val="FFFFFF"/>
              </a:solidFill>
              <a:latin typeface="Century Gothic"/>
              <a:cs typeface="Century Gothic"/>
            </a:rPr>
            <a:t>Community</a:t>
          </a:r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  <a:r>
            <a:rPr lang="es-MX" sz="2000" b="1" dirty="0" err="1" smtClean="0">
              <a:solidFill>
                <a:srgbClr val="FFFFFF"/>
              </a:solidFill>
              <a:latin typeface="Century Gothic"/>
              <a:cs typeface="Century Gothic"/>
            </a:rPr>
            <a:t>Health</a:t>
          </a:r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  <a:r>
            <a:rPr lang="es-MX" sz="2000" b="1" dirty="0" err="1" smtClean="0">
              <a:solidFill>
                <a:srgbClr val="FFFFFF"/>
              </a:solidFill>
              <a:latin typeface="Century Gothic"/>
              <a:cs typeface="Century Gothic"/>
            </a:rPr>
            <a:t>workers</a:t>
          </a:r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)</a:t>
          </a:r>
        </a:p>
        <a:p>
          <a:pPr algn="ctr"/>
          <a:r>
            <a:rPr lang="es-MX" sz="1600" b="1" dirty="0" smtClean="0">
              <a:solidFill>
                <a:srgbClr val="FFFFFF"/>
              </a:solidFill>
              <a:latin typeface="Century Gothic"/>
              <a:cs typeface="Century Gothic"/>
            </a:rPr>
            <a:t>22,922</a:t>
          </a:r>
          <a:endParaRPr lang="es-MX" sz="16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0B3F36E4-0195-491A-84B1-4DEC507DAF80}" type="par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378F180-D82D-45C3-8836-16C1B6F63ACF}" type="sib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DFC6AD-763B-194C-BA1D-208A134DE1C4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endParaRPr lang="es-MX" sz="1100" b="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6F6043C-1DDF-3C47-A4B2-79830B2AED15}" type="parTrans" cxnId="{46D75957-C513-1245-A9EF-B366BB07BB18}">
      <dgm:prSet/>
      <dgm:spPr/>
      <dgm:t>
        <a:bodyPr/>
        <a:lstStyle/>
        <a:p>
          <a:endParaRPr lang="es-ES"/>
        </a:p>
      </dgm:t>
    </dgm:pt>
    <dgm:pt modelId="{FF0077A7-BA94-D041-8B71-D7D49FC3D46F}" type="sibTrans" cxnId="{46D75957-C513-1245-A9EF-B366BB07BB18}">
      <dgm:prSet/>
      <dgm:spPr/>
      <dgm:t>
        <a:bodyPr/>
        <a:lstStyle/>
        <a:p>
          <a:endParaRPr lang="es-ES"/>
        </a:p>
      </dgm:t>
    </dgm:pt>
    <dgm:pt modelId="{D4D14939-4888-4DD5-B9FC-900F01F4C612}" type="pres">
      <dgm:prSet presAssocID="{98CEC40B-78E7-4790-9494-CE9BE06598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83374BE-15E6-4427-8027-99BF7192A9F9}" type="pres">
      <dgm:prSet presAssocID="{98CEC40B-78E7-4790-9494-CE9BE065985A}" presName="fgShape" presStyleLbl="fgShp" presStyleIdx="0" presStyleCnt="1" custFlipVert="1" custScaleX="91133" custScaleY="5908" custLinFactNeighborX="-50" custLinFactNeighborY="83231"/>
      <dgm:spPr/>
    </dgm:pt>
    <dgm:pt modelId="{E214F465-6DC6-4566-8C9D-706EFF1E031C}" type="pres">
      <dgm:prSet presAssocID="{98CEC40B-78E7-4790-9494-CE9BE065985A}" presName="linComp" presStyleCnt="0"/>
      <dgm:spPr/>
    </dgm:pt>
    <dgm:pt modelId="{BC95DC18-CD18-4789-A156-5F9E8E8B0FDF}" type="pres">
      <dgm:prSet presAssocID="{87FA63CB-5F72-45B9-9587-A92A11FF734A}" presName="compNode" presStyleCnt="0"/>
      <dgm:spPr/>
    </dgm:pt>
    <dgm:pt modelId="{BABC1A13-93F9-436C-914D-5F4BA9537ADD}" type="pres">
      <dgm:prSet presAssocID="{87FA63CB-5F72-45B9-9587-A92A11FF734A}" presName="bkgdShape" presStyleLbl="node1" presStyleIdx="0" presStyleCnt="4"/>
      <dgm:spPr/>
      <dgm:t>
        <a:bodyPr/>
        <a:lstStyle/>
        <a:p>
          <a:endParaRPr lang="es-ES"/>
        </a:p>
      </dgm:t>
    </dgm:pt>
    <dgm:pt modelId="{844EBC86-B023-4B0C-BB1D-32664D8C2AFD}" type="pres">
      <dgm:prSet presAssocID="{87FA63CB-5F72-45B9-9587-A92A11FF734A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F52064-4D32-4CDA-8FA9-870618C69B2B}" type="pres">
      <dgm:prSet presAssocID="{87FA63CB-5F72-45B9-9587-A92A11FF734A}" presName="invisiNode" presStyleLbl="node1" presStyleIdx="0" presStyleCnt="4"/>
      <dgm:spPr/>
    </dgm:pt>
    <dgm:pt modelId="{EC6007E5-C64F-4067-9349-CB708DD6383E}" type="pres">
      <dgm:prSet presAssocID="{87FA63CB-5F72-45B9-9587-A92A11FF734A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  <dgm:pt modelId="{AE5A561A-B6D0-41D6-952A-729367576A1D}" type="pres">
      <dgm:prSet presAssocID="{DB55CFA1-191C-49C1-928E-0CCE60972F0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16460FA-D791-411F-9811-76E8EDD9C44E}" type="pres">
      <dgm:prSet presAssocID="{DF4E7045-9EA6-4B1E-BBC5-94C93269747B}" presName="compNode" presStyleCnt="0"/>
      <dgm:spPr/>
    </dgm:pt>
    <dgm:pt modelId="{5C891CB0-04DE-4A7A-A819-F04D5F0155C2}" type="pres">
      <dgm:prSet presAssocID="{DF4E7045-9EA6-4B1E-BBC5-94C93269747B}" presName="bkgdShape" presStyleLbl="node1" presStyleIdx="1" presStyleCnt="4" custScaleX="112826"/>
      <dgm:spPr/>
      <dgm:t>
        <a:bodyPr/>
        <a:lstStyle/>
        <a:p>
          <a:endParaRPr lang="es-ES"/>
        </a:p>
      </dgm:t>
    </dgm:pt>
    <dgm:pt modelId="{A64D67DB-AF7D-4602-AD41-531ED06FA4CA}" type="pres">
      <dgm:prSet presAssocID="{DF4E7045-9EA6-4B1E-BBC5-94C93269747B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B91B44-8042-4D17-8B37-5132A87D5201}" type="pres">
      <dgm:prSet presAssocID="{DF4E7045-9EA6-4B1E-BBC5-94C93269747B}" presName="invisiNode" presStyleLbl="node1" presStyleIdx="1" presStyleCnt="4"/>
      <dgm:spPr/>
    </dgm:pt>
    <dgm:pt modelId="{53A986A7-D061-4A62-B9A3-6DAB60065966}" type="pres">
      <dgm:prSet presAssocID="{DF4E7045-9EA6-4B1E-BBC5-94C93269747B}" presName="imagNode" presStyleLbl="fgImgPlace1" presStyleIdx="1" presStyleCnt="4" custLinFactNeighborX="1704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  <dgm:pt modelId="{B6EB0B09-707F-49E4-A13E-C6832B11E519}" type="pres">
      <dgm:prSet presAssocID="{B2BB4956-1518-4FAB-AD28-F41BEBC2F9A6}" presName="sibTrans" presStyleLbl="sibTrans2D1" presStyleIdx="0" presStyleCnt="0"/>
      <dgm:spPr/>
      <dgm:t>
        <a:bodyPr/>
        <a:lstStyle/>
        <a:p>
          <a:endParaRPr lang="es-ES"/>
        </a:p>
      </dgm:t>
    </dgm:pt>
    <dgm:pt modelId="{F9A3518F-09FB-4717-AB12-15795052AB6C}" type="pres">
      <dgm:prSet presAssocID="{9CB04A4E-3BCD-4F36-88D3-F18ADE2EDA00}" presName="compNode" presStyleCnt="0"/>
      <dgm:spPr/>
    </dgm:pt>
    <dgm:pt modelId="{729A08B2-93F9-4475-8192-2462411609CF}" type="pres">
      <dgm:prSet presAssocID="{9CB04A4E-3BCD-4F36-88D3-F18ADE2EDA00}" presName="bkgdShape" presStyleLbl="node1" presStyleIdx="2" presStyleCnt="4"/>
      <dgm:spPr/>
      <dgm:t>
        <a:bodyPr/>
        <a:lstStyle/>
        <a:p>
          <a:endParaRPr lang="es-ES"/>
        </a:p>
      </dgm:t>
    </dgm:pt>
    <dgm:pt modelId="{EC26CBDD-26C0-4CC0-AC56-C06D41317BBC}" type="pres">
      <dgm:prSet presAssocID="{9CB04A4E-3BCD-4F36-88D3-F18ADE2EDA00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994D2B-2C3B-4A82-82C0-20F48E40A127}" type="pres">
      <dgm:prSet presAssocID="{9CB04A4E-3BCD-4F36-88D3-F18ADE2EDA00}" presName="invisiNode" presStyleLbl="node1" presStyleIdx="2" presStyleCnt="4"/>
      <dgm:spPr/>
    </dgm:pt>
    <dgm:pt modelId="{6AD6FA22-F4FD-4A90-A47F-46F8FFE5CC81}" type="pres">
      <dgm:prSet presAssocID="{9CB04A4E-3BCD-4F36-88D3-F18ADE2EDA00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  <dgm:pt modelId="{8ADD0F61-0640-4E57-A35F-32CB203CEDD6}" type="pres">
      <dgm:prSet presAssocID="{44509F9D-7179-45F9-913E-CD56E0F5607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070CF2E-96D2-4233-8E5C-5FF3D12BE6A4}" type="pres">
      <dgm:prSet presAssocID="{BDE8F833-8A86-4E5F-BDF7-C11D18EFDB32}" presName="compNode" presStyleCnt="0"/>
      <dgm:spPr/>
    </dgm:pt>
    <dgm:pt modelId="{07DE4F08-9EB0-49DE-9E55-020CB1A3C6D3}" type="pres">
      <dgm:prSet presAssocID="{BDE8F833-8A86-4E5F-BDF7-C11D18EFDB32}" presName="bkgdShape" presStyleLbl="node1" presStyleIdx="3" presStyleCnt="4"/>
      <dgm:spPr/>
      <dgm:t>
        <a:bodyPr/>
        <a:lstStyle/>
        <a:p>
          <a:endParaRPr lang="es-ES"/>
        </a:p>
      </dgm:t>
    </dgm:pt>
    <dgm:pt modelId="{A9B1A40F-FBCF-4AF9-933F-8739A70A8DF6}" type="pres">
      <dgm:prSet presAssocID="{BDE8F833-8A86-4E5F-BDF7-C11D18EFDB32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E3115E-E547-4EA3-8EC1-41A5039BB1F7}" type="pres">
      <dgm:prSet presAssocID="{BDE8F833-8A86-4E5F-BDF7-C11D18EFDB32}" presName="invisiNode" presStyleLbl="node1" presStyleIdx="3" presStyleCnt="4"/>
      <dgm:spPr/>
    </dgm:pt>
    <dgm:pt modelId="{5758180D-F6CB-4A49-B099-52759D1956AD}" type="pres">
      <dgm:prSet presAssocID="{BDE8F833-8A86-4E5F-BDF7-C11D18EFDB32}" presName="imagNode" presStyleLbl="fgImgPlace1" presStyleIdx="3" presStyleCnt="4" custLinFactNeighborY="4175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es-ES"/>
        </a:p>
      </dgm:t>
    </dgm:pt>
  </dgm:ptLst>
  <dgm:cxnLst>
    <dgm:cxn modelId="{CB225B25-3195-6B43-89F2-7E6174A48FB6}" type="presOf" srcId="{BDE8F833-8A86-4E5F-BDF7-C11D18EFDB32}" destId="{A9B1A40F-FBCF-4AF9-933F-8739A70A8DF6}" srcOrd="1" destOrd="0" presId="urn:microsoft.com/office/officeart/2005/8/layout/hList7"/>
    <dgm:cxn modelId="{C418A809-AB48-492F-A285-D3E760BD3AE9}" srcId="{98CEC40B-78E7-4790-9494-CE9BE065985A}" destId="{BDE8F833-8A86-4E5F-BDF7-C11D18EFDB32}" srcOrd="3" destOrd="0" parTransId="{0B3F36E4-0195-491A-84B1-4DEC507DAF80}" sibTransId="{F378F180-D82D-45C3-8836-16C1B6F63ACF}"/>
    <dgm:cxn modelId="{C900E93C-E6DC-4EFA-A5AC-4FB5812338AA}" srcId="{98CEC40B-78E7-4790-9494-CE9BE065985A}" destId="{87FA63CB-5F72-45B9-9587-A92A11FF734A}" srcOrd="0" destOrd="0" parTransId="{70821E44-8383-4906-B39D-813E4E572C13}" sibTransId="{DB55CFA1-191C-49C1-928E-0CCE60972F0E}"/>
    <dgm:cxn modelId="{55FDBE91-4417-9949-894E-92E3691DC37A}" type="presOf" srcId="{98CEC40B-78E7-4790-9494-CE9BE065985A}" destId="{D4D14939-4888-4DD5-B9FC-900F01F4C612}" srcOrd="0" destOrd="0" presId="urn:microsoft.com/office/officeart/2005/8/layout/hList7"/>
    <dgm:cxn modelId="{CAC3A76D-9B4D-5747-AFA9-5CFDCA09AC37}" type="presOf" srcId="{BDE8F833-8A86-4E5F-BDF7-C11D18EFDB32}" destId="{07DE4F08-9EB0-49DE-9E55-020CB1A3C6D3}" srcOrd="0" destOrd="0" presId="urn:microsoft.com/office/officeart/2005/8/layout/hList7"/>
    <dgm:cxn modelId="{0F356A5D-6701-4C4D-AC6C-46E5AEE77AD6}" type="presOf" srcId="{B2DFC6AD-763B-194C-BA1D-208A134DE1C4}" destId="{BABC1A13-93F9-436C-914D-5F4BA9537ADD}" srcOrd="0" destOrd="1" presId="urn:microsoft.com/office/officeart/2005/8/layout/hList7"/>
    <dgm:cxn modelId="{F7632279-161D-C04E-81FD-DA93F9E5D227}" type="presOf" srcId="{87FA63CB-5F72-45B9-9587-A92A11FF734A}" destId="{BABC1A13-93F9-436C-914D-5F4BA9537ADD}" srcOrd="0" destOrd="0" presId="urn:microsoft.com/office/officeart/2005/8/layout/hList7"/>
    <dgm:cxn modelId="{934FC9A7-CBD4-4A52-BB36-44489A7CE664}" srcId="{98CEC40B-78E7-4790-9494-CE9BE065985A}" destId="{9CB04A4E-3BCD-4F36-88D3-F18ADE2EDA00}" srcOrd="2" destOrd="0" parTransId="{26E278F1-ED38-4006-8D13-588B70B1402E}" sibTransId="{44509F9D-7179-45F9-913E-CD56E0F56073}"/>
    <dgm:cxn modelId="{C9EE06B0-DF76-0A41-A358-E142E80E2912}" type="presOf" srcId="{DF4E7045-9EA6-4B1E-BBC5-94C93269747B}" destId="{A64D67DB-AF7D-4602-AD41-531ED06FA4CA}" srcOrd="1" destOrd="0" presId="urn:microsoft.com/office/officeart/2005/8/layout/hList7"/>
    <dgm:cxn modelId="{C13EC8AD-1A4C-7644-854F-DE23C7D81C6D}" type="presOf" srcId="{44509F9D-7179-45F9-913E-CD56E0F56073}" destId="{8ADD0F61-0640-4E57-A35F-32CB203CEDD6}" srcOrd="0" destOrd="0" presId="urn:microsoft.com/office/officeart/2005/8/layout/hList7"/>
    <dgm:cxn modelId="{6E016199-E8C9-D240-94B9-B1973111F612}" type="presOf" srcId="{87FA63CB-5F72-45B9-9587-A92A11FF734A}" destId="{844EBC86-B023-4B0C-BB1D-32664D8C2AFD}" srcOrd="1" destOrd="0" presId="urn:microsoft.com/office/officeart/2005/8/layout/hList7"/>
    <dgm:cxn modelId="{32EAD156-0193-7744-88A7-87BB9F49D860}" type="presOf" srcId="{B2DFC6AD-763B-194C-BA1D-208A134DE1C4}" destId="{844EBC86-B023-4B0C-BB1D-32664D8C2AFD}" srcOrd="1" destOrd="1" presId="urn:microsoft.com/office/officeart/2005/8/layout/hList7"/>
    <dgm:cxn modelId="{7EF89D3D-6449-6644-807D-D3AD33319D10}" type="presOf" srcId="{9CB04A4E-3BCD-4F36-88D3-F18ADE2EDA00}" destId="{EC26CBDD-26C0-4CC0-AC56-C06D41317BBC}" srcOrd="1" destOrd="0" presId="urn:microsoft.com/office/officeart/2005/8/layout/hList7"/>
    <dgm:cxn modelId="{53DE897E-3F07-1549-9C70-E2B0237900E8}" type="presOf" srcId="{DB55CFA1-191C-49C1-928E-0CCE60972F0E}" destId="{AE5A561A-B6D0-41D6-952A-729367576A1D}" srcOrd="0" destOrd="0" presId="urn:microsoft.com/office/officeart/2005/8/layout/hList7"/>
    <dgm:cxn modelId="{D51EAB45-3F05-49F0-BD6F-2A573F2D97F7}" srcId="{98CEC40B-78E7-4790-9494-CE9BE065985A}" destId="{DF4E7045-9EA6-4B1E-BBC5-94C93269747B}" srcOrd="1" destOrd="0" parTransId="{97CCA751-5F94-48CE-8047-53B3F189536B}" sibTransId="{B2BB4956-1518-4FAB-AD28-F41BEBC2F9A6}"/>
    <dgm:cxn modelId="{25071EBF-68F0-7946-AD50-34C5F762FBB2}" type="presOf" srcId="{DF4E7045-9EA6-4B1E-BBC5-94C93269747B}" destId="{5C891CB0-04DE-4A7A-A819-F04D5F0155C2}" srcOrd="0" destOrd="0" presId="urn:microsoft.com/office/officeart/2005/8/layout/hList7"/>
    <dgm:cxn modelId="{782AE6AB-29EB-1E4D-B105-816A716B8DD3}" type="presOf" srcId="{9CB04A4E-3BCD-4F36-88D3-F18ADE2EDA00}" destId="{729A08B2-93F9-4475-8192-2462411609CF}" srcOrd="0" destOrd="0" presId="urn:microsoft.com/office/officeart/2005/8/layout/hList7"/>
    <dgm:cxn modelId="{46D75957-C513-1245-A9EF-B366BB07BB18}" srcId="{87FA63CB-5F72-45B9-9587-A92A11FF734A}" destId="{B2DFC6AD-763B-194C-BA1D-208A134DE1C4}" srcOrd="0" destOrd="0" parTransId="{76F6043C-1DDF-3C47-A4B2-79830B2AED15}" sibTransId="{FF0077A7-BA94-D041-8B71-D7D49FC3D46F}"/>
    <dgm:cxn modelId="{79E77DF6-CF3E-5447-B484-9327ACBCCF34}" type="presOf" srcId="{B2BB4956-1518-4FAB-AD28-F41BEBC2F9A6}" destId="{B6EB0B09-707F-49E4-A13E-C6832B11E519}" srcOrd="0" destOrd="0" presId="urn:microsoft.com/office/officeart/2005/8/layout/hList7"/>
    <dgm:cxn modelId="{52D4F21D-631D-8D4F-A3B2-E6FDCFD95642}" type="presParOf" srcId="{D4D14939-4888-4DD5-B9FC-900F01F4C612}" destId="{583374BE-15E6-4427-8027-99BF7192A9F9}" srcOrd="0" destOrd="0" presId="urn:microsoft.com/office/officeart/2005/8/layout/hList7"/>
    <dgm:cxn modelId="{DC61DA31-B14F-7040-977F-43B32CD2EC59}" type="presParOf" srcId="{D4D14939-4888-4DD5-B9FC-900F01F4C612}" destId="{E214F465-6DC6-4566-8C9D-706EFF1E031C}" srcOrd="1" destOrd="0" presId="urn:microsoft.com/office/officeart/2005/8/layout/hList7"/>
    <dgm:cxn modelId="{64851422-6C91-4748-BAAD-9A40EACCA7C1}" type="presParOf" srcId="{E214F465-6DC6-4566-8C9D-706EFF1E031C}" destId="{BC95DC18-CD18-4789-A156-5F9E8E8B0FDF}" srcOrd="0" destOrd="0" presId="urn:microsoft.com/office/officeart/2005/8/layout/hList7"/>
    <dgm:cxn modelId="{3F25661E-2978-7546-B9C8-6B817DF58B38}" type="presParOf" srcId="{BC95DC18-CD18-4789-A156-5F9E8E8B0FDF}" destId="{BABC1A13-93F9-436C-914D-5F4BA9537ADD}" srcOrd="0" destOrd="0" presId="urn:microsoft.com/office/officeart/2005/8/layout/hList7"/>
    <dgm:cxn modelId="{E6CA9826-5786-CC46-A56E-BBD577A11CC5}" type="presParOf" srcId="{BC95DC18-CD18-4789-A156-5F9E8E8B0FDF}" destId="{844EBC86-B023-4B0C-BB1D-32664D8C2AFD}" srcOrd="1" destOrd="0" presId="urn:microsoft.com/office/officeart/2005/8/layout/hList7"/>
    <dgm:cxn modelId="{496C9086-DF68-884F-9D9C-EF70B73D286A}" type="presParOf" srcId="{BC95DC18-CD18-4789-A156-5F9E8E8B0FDF}" destId="{A6F52064-4D32-4CDA-8FA9-870618C69B2B}" srcOrd="2" destOrd="0" presId="urn:microsoft.com/office/officeart/2005/8/layout/hList7"/>
    <dgm:cxn modelId="{BD9D9182-8129-0F4B-90FE-8AD490F8692B}" type="presParOf" srcId="{BC95DC18-CD18-4789-A156-5F9E8E8B0FDF}" destId="{EC6007E5-C64F-4067-9349-CB708DD6383E}" srcOrd="3" destOrd="0" presId="urn:microsoft.com/office/officeart/2005/8/layout/hList7"/>
    <dgm:cxn modelId="{BE8B4D93-7F02-CD4F-8397-87FDD39D959F}" type="presParOf" srcId="{E214F465-6DC6-4566-8C9D-706EFF1E031C}" destId="{AE5A561A-B6D0-41D6-952A-729367576A1D}" srcOrd="1" destOrd="0" presId="urn:microsoft.com/office/officeart/2005/8/layout/hList7"/>
    <dgm:cxn modelId="{016F13CA-5FA1-4541-BA75-41F62D5F41C5}" type="presParOf" srcId="{E214F465-6DC6-4566-8C9D-706EFF1E031C}" destId="{A16460FA-D791-411F-9811-76E8EDD9C44E}" srcOrd="2" destOrd="0" presId="urn:microsoft.com/office/officeart/2005/8/layout/hList7"/>
    <dgm:cxn modelId="{11296F3D-41FC-5445-A241-97FD98F783D0}" type="presParOf" srcId="{A16460FA-D791-411F-9811-76E8EDD9C44E}" destId="{5C891CB0-04DE-4A7A-A819-F04D5F0155C2}" srcOrd="0" destOrd="0" presId="urn:microsoft.com/office/officeart/2005/8/layout/hList7"/>
    <dgm:cxn modelId="{E6439A62-B624-2A44-B738-0F374007024D}" type="presParOf" srcId="{A16460FA-D791-411F-9811-76E8EDD9C44E}" destId="{A64D67DB-AF7D-4602-AD41-531ED06FA4CA}" srcOrd="1" destOrd="0" presId="urn:microsoft.com/office/officeart/2005/8/layout/hList7"/>
    <dgm:cxn modelId="{9DB4CA03-807B-2A4F-8973-19368BA83722}" type="presParOf" srcId="{A16460FA-D791-411F-9811-76E8EDD9C44E}" destId="{FDB91B44-8042-4D17-8B37-5132A87D5201}" srcOrd="2" destOrd="0" presId="urn:microsoft.com/office/officeart/2005/8/layout/hList7"/>
    <dgm:cxn modelId="{D5ECB353-5864-574A-AEBF-343340B7ECB4}" type="presParOf" srcId="{A16460FA-D791-411F-9811-76E8EDD9C44E}" destId="{53A986A7-D061-4A62-B9A3-6DAB60065966}" srcOrd="3" destOrd="0" presId="urn:microsoft.com/office/officeart/2005/8/layout/hList7"/>
    <dgm:cxn modelId="{5246DB3B-C498-A340-8665-1E00FB9C0E12}" type="presParOf" srcId="{E214F465-6DC6-4566-8C9D-706EFF1E031C}" destId="{B6EB0B09-707F-49E4-A13E-C6832B11E519}" srcOrd="3" destOrd="0" presId="urn:microsoft.com/office/officeart/2005/8/layout/hList7"/>
    <dgm:cxn modelId="{93806185-85A1-EC4F-84EC-7BA4A7CDEC07}" type="presParOf" srcId="{E214F465-6DC6-4566-8C9D-706EFF1E031C}" destId="{F9A3518F-09FB-4717-AB12-15795052AB6C}" srcOrd="4" destOrd="0" presId="urn:microsoft.com/office/officeart/2005/8/layout/hList7"/>
    <dgm:cxn modelId="{E5812D86-A38F-414F-9B43-DB016B008553}" type="presParOf" srcId="{F9A3518F-09FB-4717-AB12-15795052AB6C}" destId="{729A08B2-93F9-4475-8192-2462411609CF}" srcOrd="0" destOrd="0" presId="urn:microsoft.com/office/officeart/2005/8/layout/hList7"/>
    <dgm:cxn modelId="{F3955BEC-DE72-FB45-845C-550E10958155}" type="presParOf" srcId="{F9A3518F-09FB-4717-AB12-15795052AB6C}" destId="{EC26CBDD-26C0-4CC0-AC56-C06D41317BBC}" srcOrd="1" destOrd="0" presId="urn:microsoft.com/office/officeart/2005/8/layout/hList7"/>
    <dgm:cxn modelId="{6C29582B-5F69-ED4B-9B18-4B95D2AF695F}" type="presParOf" srcId="{F9A3518F-09FB-4717-AB12-15795052AB6C}" destId="{01994D2B-2C3B-4A82-82C0-20F48E40A127}" srcOrd="2" destOrd="0" presId="urn:microsoft.com/office/officeart/2005/8/layout/hList7"/>
    <dgm:cxn modelId="{E6BFF5F6-B32B-8F45-883B-2A3A8AF982C3}" type="presParOf" srcId="{F9A3518F-09FB-4717-AB12-15795052AB6C}" destId="{6AD6FA22-F4FD-4A90-A47F-46F8FFE5CC81}" srcOrd="3" destOrd="0" presId="urn:microsoft.com/office/officeart/2005/8/layout/hList7"/>
    <dgm:cxn modelId="{84A8AF2C-3618-EB4F-8B6F-3EB079F3C501}" type="presParOf" srcId="{E214F465-6DC6-4566-8C9D-706EFF1E031C}" destId="{8ADD0F61-0640-4E57-A35F-32CB203CEDD6}" srcOrd="5" destOrd="0" presId="urn:microsoft.com/office/officeart/2005/8/layout/hList7"/>
    <dgm:cxn modelId="{FCF798DB-26E9-B142-939F-8EFA5CBE730D}" type="presParOf" srcId="{E214F465-6DC6-4566-8C9D-706EFF1E031C}" destId="{C070CF2E-96D2-4233-8E5C-5FF3D12BE6A4}" srcOrd="6" destOrd="0" presId="urn:microsoft.com/office/officeart/2005/8/layout/hList7"/>
    <dgm:cxn modelId="{11B54AE9-9B87-F54B-931E-5278085CF57D}" type="presParOf" srcId="{C070CF2E-96D2-4233-8E5C-5FF3D12BE6A4}" destId="{07DE4F08-9EB0-49DE-9E55-020CB1A3C6D3}" srcOrd="0" destOrd="0" presId="urn:microsoft.com/office/officeart/2005/8/layout/hList7"/>
    <dgm:cxn modelId="{8C5E66F0-5F70-3C4C-930A-A0BC3E9B643F}" type="presParOf" srcId="{C070CF2E-96D2-4233-8E5C-5FF3D12BE6A4}" destId="{A9B1A40F-FBCF-4AF9-933F-8739A70A8DF6}" srcOrd="1" destOrd="0" presId="urn:microsoft.com/office/officeart/2005/8/layout/hList7"/>
    <dgm:cxn modelId="{D1CB299C-0603-174F-B74D-239D7F57E90E}" type="presParOf" srcId="{C070CF2E-96D2-4233-8E5C-5FF3D12BE6A4}" destId="{55E3115E-E547-4EA3-8EC1-41A5039BB1F7}" srcOrd="2" destOrd="0" presId="urn:microsoft.com/office/officeart/2005/8/layout/hList7"/>
    <dgm:cxn modelId="{D074AB7B-DB77-A04F-BF51-6A05A69A5608}" type="presParOf" srcId="{C070CF2E-96D2-4233-8E5C-5FF3D12BE6A4}" destId="{5758180D-F6CB-4A49-B099-52759D1956AD}" srcOrd="3" destOrd="0" presId="urn:microsoft.com/office/officeart/2005/8/layout/hList7"/>
  </dgm:cxnLst>
  <dgm:bg>
    <a:solidFill>
      <a:srgbClr val="FFFFFF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CEC40B-78E7-4790-9494-CE9BE065985A}" type="doc">
      <dgm:prSet loTypeId="urn:microsoft.com/office/officeart/2005/8/layout/hList7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87FA63CB-5F72-45B9-9587-A92A11FF734A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  <a:r>
            <a:rPr lang="es-MX" sz="2400" b="1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0821E44-8383-4906-B39D-813E4E572C13}" type="par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B55CFA1-191C-49C1-928E-0CCE60972F0E}" type="sib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F4E7045-9EA6-4B1E-BBC5-94C93269747B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algn="l"/>
          <a:endParaRPr lang="es-MX" sz="11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7CCA751-5F94-48CE-8047-53B3F189536B}" type="par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BB4956-1518-4FAB-AD28-F41BEBC2F9A6}" type="sib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CB04A4E-3BCD-4F36-88D3-F18ADE2EDA00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Health promotors</a:t>
          </a:r>
          <a:endParaRPr lang="es-MX" sz="20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26E278F1-ED38-4006-8D13-588B70B1402E}" type="par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509F9D-7179-45F9-913E-CD56E0F56073}" type="sib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DE8F833-8A86-4E5F-BDF7-C11D18EFDB32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CHVs</a:t>
          </a:r>
          <a:endParaRPr lang="es-MX" sz="24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0B3F36E4-0195-491A-84B1-4DEC507DAF80}" type="par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378F180-D82D-45C3-8836-16C1B6F63ACF}" type="sib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C9662ABE-CF07-4120-B0AB-D4B49C5227D9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Healthy pregnancy workshop.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DAEAFF9C-01C1-4182-AB4E-2F0AD82F515C}" type="parTrans" cxnId="{46B35312-B5BF-4E6A-B70C-90E92842B2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5A191B6-8ED3-4D9C-BB5F-AA0A6A694E99}" type="sibTrans" cxnId="{46B35312-B5BF-4E6A-B70C-90E92842B2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C4ABE96-EFF9-4303-8FC4-40699860739C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600" b="1" dirty="0" smtClean="0">
              <a:solidFill>
                <a:schemeClr val="bg1"/>
              </a:solidFill>
              <a:latin typeface="Century Gothic"/>
              <a:cs typeface="Century Gothic"/>
            </a:rPr>
            <a:t> Household visits to reinforce key messages:</a:t>
          </a:r>
          <a:endParaRPr lang="es-MX" sz="1600" b="1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257DCC63-8B21-4ADE-8D33-29739D8EFFD1}" type="parTrans" cxnId="{6D75BBB4-7636-4818-A87C-ED768F6252A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6894565-261B-4A00-9621-CC380917EA64}" type="sibTrans" cxnId="{6D75BBB4-7636-4818-A87C-ED768F6252A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943EAC-F686-44D9-8561-8327F52BC2EF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Antenatal care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A37AF001-52A7-469E-9A69-047D2C15BD13}" type="parTrans" cxnId="{1ED1359A-0A6F-4E97-B511-4DE6A24E486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8770C0B-BEB0-4906-B638-891B897CAC26}" type="sibTrans" cxnId="{1ED1359A-0A6F-4E97-B511-4DE6A24E486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B5BDF04-CEA1-47EC-9552-DAC888495BED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Supplement distribution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97874F33-521F-4515-92EB-7F37D5FDBA76}" type="parTrans" cxnId="{CC8A59E5-DD48-4693-8456-F36C7572A08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A8FB2AB-5761-461C-8348-EC876D0168FE}" type="sibTrans" cxnId="{CC8A59E5-DD48-4693-8456-F36C7572A08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5E4D600-9105-4146-85B2-251D7B6E67E3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workshop (use of supplement)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B23DF33E-CBEC-4C7A-AC9B-A728E3735340}" type="sibTrans" cxnId="{259732B7-7D4B-4B43-A7E1-E0E04C9A9C4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0F8E59FE-61BB-4A77-ABF5-A7696E4C9344}" type="parTrans" cxnId="{259732B7-7D4B-4B43-A7E1-E0E04C9A9C4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D1419CB-E21F-4007-88D5-C19796EC7EFD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600" b="1" dirty="0" smtClean="0">
              <a:solidFill>
                <a:schemeClr val="bg1"/>
              </a:solidFill>
              <a:latin typeface="Century Gothic"/>
              <a:cs typeface="Century Gothic"/>
            </a:rPr>
            <a:t>Use of supplement during pregnancy. </a:t>
          </a:r>
          <a:endParaRPr lang="es-MX" sz="1600" b="1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C8F8F6AA-6730-4280-82D6-6A8FFA8077EB}" type="parTrans" cxnId="{E85CBFAF-4C7C-4BC0-A9F3-5F3C8E3D4E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C25A1A5-DD78-45BC-9118-8DCA3CE0D9FE}" type="sibTrans" cxnId="{E85CBFAF-4C7C-4BC0-A9F3-5F3C8E3D4E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0925EA5-1422-4594-BD9F-5FC2AEB4D422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600" b="1" dirty="0" smtClean="0">
              <a:solidFill>
                <a:schemeClr val="bg1"/>
              </a:solidFill>
              <a:latin typeface="Century Gothic"/>
              <a:cs typeface="Century Gothic"/>
            </a:rPr>
            <a:t>EBF.</a:t>
          </a:r>
          <a:endParaRPr lang="es-MX" sz="1600" b="1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216F310C-EF63-4B2A-9E74-7F174F6B9B0C}" type="parTrans" cxnId="{D76E120C-B0CC-40D8-85E5-4522866DDB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816CC1D-60E8-41C6-B755-2EBAE0E0C582}" type="sibTrans" cxnId="{D76E120C-B0CC-40D8-85E5-4522866DDB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DBDD7C7-6F71-49A9-B902-30CB5C0889E3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600" b="1" dirty="0" smtClean="0">
              <a:solidFill>
                <a:schemeClr val="bg1"/>
              </a:solidFill>
              <a:latin typeface="Century Gothic"/>
              <a:cs typeface="Century Gothic"/>
            </a:rPr>
            <a:t>Supplements</a:t>
          </a:r>
          <a:r>
            <a:rPr lang="es-MX" sz="1600" b="0" dirty="0" smtClean="0">
              <a:solidFill>
                <a:srgbClr val="000000"/>
              </a:solidFill>
              <a:latin typeface="Century Gothic"/>
              <a:cs typeface="Century Gothic"/>
            </a:rPr>
            <a:t>.</a:t>
          </a:r>
          <a:endParaRPr lang="es-MX" sz="1600" b="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53CC4FE-3E8F-4097-9A90-8F1A0D18137F}" type="parTrans" cxnId="{E3F906EB-DD85-4400-A5F5-ACFF4DB1DB22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7A156A0-7218-47AC-9ADB-B9D616822FF7}" type="sibTrans" cxnId="{E3F906EB-DD85-4400-A5F5-ACFF4DB1DB22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CC8E993B-1953-B74D-B2F0-8A02CE6ECB54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600" b="1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6-24 m.</a:t>
          </a:r>
          <a:endParaRPr lang="es-MX" sz="1600" b="1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CCC61440-B163-634D-ADB3-9DA0E7BD12B8}" type="parTrans" cxnId="{1436630C-C9FA-F745-B84D-21104254B195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35FBD7DA-55B0-CF43-9DBA-50EC3BFB1C85}" type="sibTrans" cxnId="{1436630C-C9FA-F745-B84D-21104254B195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DFC6AD-763B-194C-BA1D-208A134DE1C4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endParaRPr lang="es-MX" sz="1100" b="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6F6043C-1DDF-3C47-A4B2-79830B2AED15}" type="parTrans" cxnId="{46D75957-C513-1245-A9EF-B366BB07BB18}">
      <dgm:prSet/>
      <dgm:spPr/>
      <dgm:t>
        <a:bodyPr/>
        <a:lstStyle/>
        <a:p>
          <a:endParaRPr lang="es-ES"/>
        </a:p>
      </dgm:t>
    </dgm:pt>
    <dgm:pt modelId="{FF0077A7-BA94-D041-8B71-D7D49FC3D46F}" type="sibTrans" cxnId="{46D75957-C513-1245-A9EF-B366BB07BB18}">
      <dgm:prSet/>
      <dgm:spPr/>
      <dgm:t>
        <a:bodyPr/>
        <a:lstStyle/>
        <a:p>
          <a:endParaRPr lang="es-ES"/>
        </a:p>
      </dgm:t>
    </dgm:pt>
    <dgm:pt modelId="{45C10BCB-E2E2-894C-95F7-93F5CEFAB861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Growth monitoring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BCA1E7CE-A34E-0940-970D-79C338665B64}" type="parTrans" cxnId="{14FD92AD-E369-2847-956C-367D59B1290B}">
      <dgm:prSet/>
      <dgm:spPr/>
      <dgm:t>
        <a:bodyPr/>
        <a:lstStyle/>
        <a:p>
          <a:endParaRPr lang="es-ES"/>
        </a:p>
      </dgm:t>
    </dgm:pt>
    <dgm:pt modelId="{F3347756-C148-814E-86F8-80808C17F07F}" type="sibTrans" cxnId="{14FD92AD-E369-2847-956C-367D59B1290B}">
      <dgm:prSet/>
      <dgm:spPr/>
      <dgm:t>
        <a:bodyPr/>
        <a:lstStyle/>
        <a:p>
          <a:endParaRPr lang="es-ES"/>
        </a:p>
      </dgm:t>
    </dgm:pt>
    <dgm:pt modelId="{9219FC8A-D44C-024B-B471-A32FA7BC5D97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Simplified  counseling: key messages.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070F5692-A6FC-E948-AF7A-E4FABD2EE346}" type="parTrans" cxnId="{D6AF5A57-9A08-4F45-A39C-D9EAA093F574}">
      <dgm:prSet/>
      <dgm:spPr/>
      <dgm:t>
        <a:bodyPr/>
        <a:lstStyle/>
        <a:p>
          <a:endParaRPr lang="es-ES"/>
        </a:p>
      </dgm:t>
    </dgm:pt>
    <dgm:pt modelId="{9F7E0F62-C2A3-EF43-B329-56E951641ECF}" type="sibTrans" cxnId="{D6AF5A57-9A08-4F45-A39C-D9EAA093F574}">
      <dgm:prSet/>
      <dgm:spPr/>
      <dgm:t>
        <a:bodyPr/>
        <a:lstStyle/>
        <a:p>
          <a:endParaRPr lang="es-ES"/>
        </a:p>
      </dgm:t>
    </dgm:pt>
    <dgm:pt modelId="{18989568-BAB6-0046-B787-2C7A49F495A4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Breastfeeding workshop.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731F8A0D-E44A-364F-97F4-6160B57EBA0A}" type="parTrans" cxnId="{0BAF9ED0-276B-0542-AE95-E13BB805E2F4}">
      <dgm:prSet/>
      <dgm:spPr/>
      <dgm:t>
        <a:bodyPr/>
        <a:lstStyle/>
        <a:p>
          <a:endParaRPr lang="es-ES"/>
        </a:p>
      </dgm:t>
    </dgm:pt>
    <dgm:pt modelId="{818F6074-19CB-5E4B-B569-294556092F02}" type="sibTrans" cxnId="{0BAF9ED0-276B-0542-AE95-E13BB805E2F4}">
      <dgm:prSet/>
      <dgm:spPr/>
      <dgm:t>
        <a:bodyPr/>
        <a:lstStyle/>
        <a:p>
          <a:endParaRPr lang="es-ES"/>
        </a:p>
      </dgm:t>
    </dgm:pt>
    <dgm:pt modelId="{D2756275-713D-214E-9DA3-FB24E7D46298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Growth monitoring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D880E4B2-99D2-5542-8D71-EEE8D48DECEC}" type="parTrans" cxnId="{2493BDB7-A815-D84A-A231-DA6E93BB632F}">
      <dgm:prSet/>
      <dgm:spPr/>
      <dgm:t>
        <a:bodyPr/>
        <a:lstStyle/>
        <a:p>
          <a:endParaRPr lang="es-ES"/>
        </a:p>
      </dgm:t>
    </dgm:pt>
    <dgm:pt modelId="{8D18D292-C942-124A-92D8-2357F93ABA95}" type="sibTrans" cxnId="{2493BDB7-A815-D84A-A231-DA6E93BB632F}">
      <dgm:prSet/>
      <dgm:spPr/>
      <dgm:t>
        <a:bodyPr/>
        <a:lstStyle/>
        <a:p>
          <a:endParaRPr lang="es-ES"/>
        </a:p>
      </dgm:t>
    </dgm:pt>
    <dgm:pt modelId="{6B70A548-DA5F-AB4E-997F-2A5D6D75C8E9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Key messages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D8CE3425-CE55-E34F-A011-E3B878FB2392}" type="parTrans" cxnId="{7EA12209-59B2-FC4A-83CE-B2B5C784EA37}">
      <dgm:prSet/>
      <dgm:spPr/>
      <dgm:t>
        <a:bodyPr/>
        <a:lstStyle/>
        <a:p>
          <a:endParaRPr lang="es-ES"/>
        </a:p>
      </dgm:t>
    </dgm:pt>
    <dgm:pt modelId="{31F1B14E-E41F-8641-AE71-C5936A7E0A11}" type="sibTrans" cxnId="{7EA12209-59B2-FC4A-83CE-B2B5C784EA37}">
      <dgm:prSet/>
      <dgm:spPr/>
      <dgm:t>
        <a:bodyPr/>
        <a:lstStyle/>
        <a:p>
          <a:endParaRPr lang="es-ES"/>
        </a:p>
      </dgm:t>
    </dgm:pt>
    <dgm:pt modelId="{02B2FD39-219C-1E4D-BB6D-BEEB637F8A01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Well child visit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76920241-DD7B-E74E-886B-28B5F9B3EFE2}" type="parTrans" cxnId="{8148DA98-63F6-A44B-9F9D-7577188B6F83}">
      <dgm:prSet/>
      <dgm:spPr/>
      <dgm:t>
        <a:bodyPr/>
        <a:lstStyle/>
        <a:p>
          <a:endParaRPr lang="es-ES"/>
        </a:p>
      </dgm:t>
    </dgm:pt>
    <dgm:pt modelId="{CB38F4BB-51A0-7845-8A47-B11EBDA109F1}" type="sibTrans" cxnId="{8148DA98-63F6-A44B-9F9D-7577188B6F83}">
      <dgm:prSet/>
      <dgm:spPr/>
      <dgm:t>
        <a:bodyPr/>
        <a:lstStyle/>
        <a:p>
          <a:endParaRPr lang="es-ES"/>
        </a:p>
      </dgm:t>
    </dgm:pt>
    <dgm:pt modelId="{D4D14939-4888-4DD5-B9FC-900F01F4C612}" type="pres">
      <dgm:prSet presAssocID="{98CEC40B-78E7-4790-9494-CE9BE06598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83374BE-15E6-4427-8027-99BF7192A9F9}" type="pres">
      <dgm:prSet presAssocID="{98CEC40B-78E7-4790-9494-CE9BE065985A}" presName="fgShape" presStyleLbl="fgShp" presStyleIdx="0" presStyleCnt="1" custFlipVert="1" custScaleX="91133" custScaleY="5908" custLinFactNeighborX="-50" custLinFactNeighborY="83231"/>
      <dgm:spPr/>
    </dgm:pt>
    <dgm:pt modelId="{E214F465-6DC6-4566-8C9D-706EFF1E031C}" type="pres">
      <dgm:prSet presAssocID="{98CEC40B-78E7-4790-9494-CE9BE065985A}" presName="linComp" presStyleCnt="0"/>
      <dgm:spPr/>
    </dgm:pt>
    <dgm:pt modelId="{BC95DC18-CD18-4789-A156-5F9E8E8B0FDF}" type="pres">
      <dgm:prSet presAssocID="{87FA63CB-5F72-45B9-9587-A92A11FF734A}" presName="compNode" presStyleCnt="0"/>
      <dgm:spPr/>
    </dgm:pt>
    <dgm:pt modelId="{BABC1A13-93F9-436C-914D-5F4BA9537ADD}" type="pres">
      <dgm:prSet presAssocID="{87FA63CB-5F72-45B9-9587-A92A11FF734A}" presName="bkgdShape" presStyleLbl="node1" presStyleIdx="0" presStyleCnt="4"/>
      <dgm:spPr/>
      <dgm:t>
        <a:bodyPr/>
        <a:lstStyle/>
        <a:p>
          <a:endParaRPr lang="es-MX"/>
        </a:p>
      </dgm:t>
    </dgm:pt>
    <dgm:pt modelId="{844EBC86-B023-4B0C-BB1D-32664D8C2AFD}" type="pres">
      <dgm:prSet presAssocID="{87FA63CB-5F72-45B9-9587-A92A11FF734A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F52064-4D32-4CDA-8FA9-870618C69B2B}" type="pres">
      <dgm:prSet presAssocID="{87FA63CB-5F72-45B9-9587-A92A11FF734A}" presName="invisiNode" presStyleLbl="node1" presStyleIdx="0" presStyleCnt="4"/>
      <dgm:spPr/>
    </dgm:pt>
    <dgm:pt modelId="{EC6007E5-C64F-4067-9349-CB708DD6383E}" type="pres">
      <dgm:prSet presAssocID="{87FA63CB-5F72-45B9-9587-A92A11FF734A}" presName="imagNode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AE5A561A-B6D0-41D6-952A-729367576A1D}" type="pres">
      <dgm:prSet presAssocID="{DB55CFA1-191C-49C1-928E-0CCE60972F0E}" presName="sibTrans" presStyleLbl="sibTrans2D1" presStyleIdx="0" presStyleCnt="0"/>
      <dgm:spPr/>
      <dgm:t>
        <a:bodyPr/>
        <a:lstStyle/>
        <a:p>
          <a:endParaRPr lang="es-MX"/>
        </a:p>
      </dgm:t>
    </dgm:pt>
    <dgm:pt modelId="{A16460FA-D791-411F-9811-76E8EDD9C44E}" type="pres">
      <dgm:prSet presAssocID="{DF4E7045-9EA6-4B1E-BBC5-94C93269747B}" presName="compNode" presStyleCnt="0"/>
      <dgm:spPr/>
    </dgm:pt>
    <dgm:pt modelId="{5C891CB0-04DE-4A7A-A819-F04D5F0155C2}" type="pres">
      <dgm:prSet presAssocID="{DF4E7045-9EA6-4B1E-BBC5-94C93269747B}" presName="bkgdShape" presStyleLbl="node1" presStyleIdx="1" presStyleCnt="4" custScaleX="112826"/>
      <dgm:spPr/>
      <dgm:t>
        <a:bodyPr/>
        <a:lstStyle/>
        <a:p>
          <a:endParaRPr lang="es-MX"/>
        </a:p>
      </dgm:t>
    </dgm:pt>
    <dgm:pt modelId="{A64D67DB-AF7D-4602-AD41-531ED06FA4CA}" type="pres">
      <dgm:prSet presAssocID="{DF4E7045-9EA6-4B1E-BBC5-94C93269747B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B91B44-8042-4D17-8B37-5132A87D5201}" type="pres">
      <dgm:prSet presAssocID="{DF4E7045-9EA6-4B1E-BBC5-94C93269747B}" presName="invisiNode" presStyleLbl="node1" presStyleIdx="1" presStyleCnt="4"/>
      <dgm:spPr/>
    </dgm:pt>
    <dgm:pt modelId="{53A986A7-D061-4A62-B9A3-6DAB60065966}" type="pres">
      <dgm:prSet presAssocID="{DF4E7045-9EA6-4B1E-BBC5-94C93269747B}" presName="imagNod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B6EB0B09-707F-49E4-A13E-C6832B11E519}" type="pres">
      <dgm:prSet presAssocID="{B2BB4956-1518-4FAB-AD28-F41BEBC2F9A6}" presName="sibTrans" presStyleLbl="sibTrans2D1" presStyleIdx="0" presStyleCnt="0"/>
      <dgm:spPr/>
      <dgm:t>
        <a:bodyPr/>
        <a:lstStyle/>
        <a:p>
          <a:endParaRPr lang="es-MX"/>
        </a:p>
      </dgm:t>
    </dgm:pt>
    <dgm:pt modelId="{F9A3518F-09FB-4717-AB12-15795052AB6C}" type="pres">
      <dgm:prSet presAssocID="{9CB04A4E-3BCD-4F36-88D3-F18ADE2EDA00}" presName="compNode" presStyleCnt="0"/>
      <dgm:spPr/>
    </dgm:pt>
    <dgm:pt modelId="{729A08B2-93F9-4475-8192-2462411609CF}" type="pres">
      <dgm:prSet presAssocID="{9CB04A4E-3BCD-4F36-88D3-F18ADE2EDA00}" presName="bkgdShape" presStyleLbl="node1" presStyleIdx="2" presStyleCnt="4"/>
      <dgm:spPr/>
      <dgm:t>
        <a:bodyPr/>
        <a:lstStyle/>
        <a:p>
          <a:endParaRPr lang="es-MX"/>
        </a:p>
      </dgm:t>
    </dgm:pt>
    <dgm:pt modelId="{EC26CBDD-26C0-4CC0-AC56-C06D41317BBC}" type="pres">
      <dgm:prSet presAssocID="{9CB04A4E-3BCD-4F36-88D3-F18ADE2EDA00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994D2B-2C3B-4A82-82C0-20F48E40A127}" type="pres">
      <dgm:prSet presAssocID="{9CB04A4E-3BCD-4F36-88D3-F18ADE2EDA00}" presName="invisiNode" presStyleLbl="node1" presStyleIdx="2" presStyleCnt="4"/>
      <dgm:spPr/>
    </dgm:pt>
    <dgm:pt modelId="{6AD6FA22-F4FD-4A90-A47F-46F8FFE5CC81}" type="pres">
      <dgm:prSet presAssocID="{9CB04A4E-3BCD-4F36-88D3-F18ADE2EDA00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8ADD0F61-0640-4E57-A35F-32CB203CEDD6}" type="pres">
      <dgm:prSet presAssocID="{44509F9D-7179-45F9-913E-CD56E0F56073}" presName="sibTrans" presStyleLbl="sibTrans2D1" presStyleIdx="0" presStyleCnt="0"/>
      <dgm:spPr/>
      <dgm:t>
        <a:bodyPr/>
        <a:lstStyle/>
        <a:p>
          <a:endParaRPr lang="es-MX"/>
        </a:p>
      </dgm:t>
    </dgm:pt>
    <dgm:pt modelId="{C070CF2E-96D2-4233-8E5C-5FF3D12BE6A4}" type="pres">
      <dgm:prSet presAssocID="{BDE8F833-8A86-4E5F-BDF7-C11D18EFDB32}" presName="compNode" presStyleCnt="0"/>
      <dgm:spPr/>
    </dgm:pt>
    <dgm:pt modelId="{07DE4F08-9EB0-49DE-9E55-020CB1A3C6D3}" type="pres">
      <dgm:prSet presAssocID="{BDE8F833-8A86-4E5F-BDF7-C11D18EFDB32}" presName="bkgdShape" presStyleLbl="node1" presStyleIdx="3" presStyleCnt="4"/>
      <dgm:spPr/>
      <dgm:t>
        <a:bodyPr/>
        <a:lstStyle/>
        <a:p>
          <a:endParaRPr lang="es-MX"/>
        </a:p>
      </dgm:t>
    </dgm:pt>
    <dgm:pt modelId="{A9B1A40F-FBCF-4AF9-933F-8739A70A8DF6}" type="pres">
      <dgm:prSet presAssocID="{BDE8F833-8A86-4E5F-BDF7-C11D18EFDB32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5E3115E-E547-4EA3-8EC1-41A5039BB1F7}" type="pres">
      <dgm:prSet presAssocID="{BDE8F833-8A86-4E5F-BDF7-C11D18EFDB32}" presName="invisiNode" presStyleLbl="node1" presStyleIdx="3" presStyleCnt="4"/>
      <dgm:spPr/>
    </dgm:pt>
    <dgm:pt modelId="{5758180D-F6CB-4A49-B099-52759D1956AD}" type="pres">
      <dgm:prSet presAssocID="{BDE8F833-8A86-4E5F-BDF7-C11D18EFDB32}" presName="imagNode" presStyleLbl="fgImgPlace1" presStyleIdx="3" presStyleCnt="4" custLinFactNeighborY="-6901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7" b="-47193"/>
          </a:stretch>
        </a:blipFill>
        <a:ln>
          <a:noFill/>
        </a:ln>
      </dgm:spPr>
      <dgm:t>
        <a:bodyPr/>
        <a:lstStyle/>
        <a:p>
          <a:endParaRPr lang="es-MX"/>
        </a:p>
      </dgm:t>
    </dgm:pt>
  </dgm:ptLst>
  <dgm:cxnLst>
    <dgm:cxn modelId="{8F606C7C-4129-4843-BFB7-FEAAA0EE77F5}" type="presOf" srcId="{55E4D600-9105-4146-85B2-251D7B6E67E3}" destId="{729A08B2-93F9-4475-8192-2462411609CF}" srcOrd="0" destOrd="2" presId="urn:microsoft.com/office/officeart/2005/8/layout/hList7"/>
    <dgm:cxn modelId="{56074FEF-5D7F-DC4A-93D8-D3B9F6761FDC}" type="presOf" srcId="{F0925EA5-1422-4594-BD9F-5FC2AEB4D422}" destId="{07DE4F08-9EB0-49DE-9E55-020CB1A3C6D3}" srcOrd="0" destOrd="3" presId="urn:microsoft.com/office/officeart/2005/8/layout/hList7"/>
    <dgm:cxn modelId="{9D927CC4-D1F3-9346-B897-7596B14FABD5}" type="presOf" srcId="{18989568-BAB6-0046-B787-2C7A49F495A4}" destId="{5C891CB0-04DE-4A7A-A819-F04D5F0155C2}" srcOrd="0" destOrd="2" presId="urn:microsoft.com/office/officeart/2005/8/layout/hList7"/>
    <dgm:cxn modelId="{46D75957-C513-1245-A9EF-B366BB07BB18}" srcId="{87FA63CB-5F72-45B9-9587-A92A11FF734A}" destId="{B2DFC6AD-763B-194C-BA1D-208A134DE1C4}" srcOrd="0" destOrd="0" parTransId="{76F6043C-1DDF-3C47-A4B2-79830B2AED15}" sibTransId="{FF0077A7-BA94-D041-8B71-D7D49FC3D46F}"/>
    <dgm:cxn modelId="{8148DA98-63F6-A44B-9F9D-7577188B6F83}" srcId="{87FA63CB-5F72-45B9-9587-A92A11FF734A}" destId="{02B2FD39-219C-1E4D-BB6D-BEEB637F8A01}" srcOrd="2" destOrd="0" parTransId="{76920241-DD7B-E74E-886B-28B5F9B3EFE2}" sibTransId="{CB38F4BB-51A0-7845-8A47-B11EBDA109F1}"/>
    <dgm:cxn modelId="{CC8A59E5-DD48-4693-8456-F36C7572A08B}" srcId="{DF4E7045-9EA6-4B1E-BBC5-94C93269747B}" destId="{EB5BDF04-CEA1-47EC-9552-DAC888495BED}" srcOrd="0" destOrd="0" parTransId="{97874F33-521F-4515-92EB-7F37D5FDBA76}" sibTransId="{2A8FB2AB-5761-461C-8348-EC876D0168FE}"/>
    <dgm:cxn modelId="{D76E120C-B0CC-40D8-85E5-4522866DDBB8}" srcId="{BDE8F833-8A86-4E5F-BDF7-C11D18EFDB32}" destId="{F0925EA5-1422-4594-BD9F-5FC2AEB4D422}" srcOrd="2" destOrd="0" parTransId="{216F310C-EF63-4B2A-9E74-7F174F6B9B0C}" sibTransId="{E816CC1D-60E8-41C6-B755-2EBAE0E0C582}"/>
    <dgm:cxn modelId="{E94E46C8-3EB2-DB43-9058-CE8D7A72BC57}" type="presOf" srcId="{9219FC8A-D44C-024B-B471-A32FA7BC5D97}" destId="{BABC1A13-93F9-436C-914D-5F4BA9537ADD}" srcOrd="0" destOrd="5" presId="urn:microsoft.com/office/officeart/2005/8/layout/hList7"/>
    <dgm:cxn modelId="{14DBF158-96D0-F948-9DB0-3EE348862F68}" type="presOf" srcId="{45C10BCB-E2E2-894C-95F7-93F5CEFAB861}" destId="{BABC1A13-93F9-436C-914D-5F4BA9537ADD}" srcOrd="0" destOrd="4" presId="urn:microsoft.com/office/officeart/2005/8/layout/hList7"/>
    <dgm:cxn modelId="{14FD92AD-E369-2847-956C-367D59B1290B}" srcId="{87FA63CB-5F72-45B9-9587-A92A11FF734A}" destId="{45C10BCB-E2E2-894C-95F7-93F5CEFAB861}" srcOrd="3" destOrd="0" parTransId="{BCA1E7CE-A34E-0940-970D-79C338665B64}" sibTransId="{F3347756-C148-814E-86F8-80808C17F07F}"/>
    <dgm:cxn modelId="{56D7C2E2-649D-104C-8ADF-44217F5B5E14}" type="presOf" srcId="{DF4E7045-9EA6-4B1E-BBC5-94C93269747B}" destId="{5C891CB0-04DE-4A7A-A819-F04D5F0155C2}" srcOrd="0" destOrd="0" presId="urn:microsoft.com/office/officeart/2005/8/layout/hList7"/>
    <dgm:cxn modelId="{D08AA18E-DEB0-E146-9DE9-2076A07EB2E7}" type="presOf" srcId="{CC8E993B-1953-B74D-B2F0-8A02CE6ECB54}" destId="{A9B1A40F-FBCF-4AF9-933F-8739A70A8DF6}" srcOrd="1" destOrd="4" presId="urn:microsoft.com/office/officeart/2005/8/layout/hList7"/>
    <dgm:cxn modelId="{6830DDF6-160D-3843-AC6E-2C06B889925F}" type="presOf" srcId="{DF4E7045-9EA6-4B1E-BBC5-94C93269747B}" destId="{A64D67DB-AF7D-4602-AD41-531ED06FA4CA}" srcOrd="1" destOrd="0" presId="urn:microsoft.com/office/officeart/2005/8/layout/hList7"/>
    <dgm:cxn modelId="{2493BDB7-A815-D84A-A231-DA6E93BB632F}" srcId="{DF4E7045-9EA6-4B1E-BBC5-94C93269747B}" destId="{D2756275-713D-214E-9DA3-FB24E7D46298}" srcOrd="2" destOrd="0" parTransId="{D880E4B2-99D2-5542-8D71-EEE8D48DECEC}" sibTransId="{8D18D292-C942-124A-92D8-2357F93ABA95}"/>
    <dgm:cxn modelId="{1ED1359A-0A6F-4E97-B511-4DE6A24E4865}" srcId="{87FA63CB-5F72-45B9-9587-A92A11FF734A}" destId="{44943EAC-F686-44D9-8561-8327F52BC2EF}" srcOrd="1" destOrd="0" parTransId="{A37AF001-52A7-469E-9A69-047D2C15BD13}" sibTransId="{D8770C0B-BEB0-4906-B638-891B897CAC26}"/>
    <dgm:cxn modelId="{52D01437-58C7-0147-8757-B4B74D2C0878}" type="presOf" srcId="{44509F9D-7179-45F9-913E-CD56E0F56073}" destId="{8ADD0F61-0640-4E57-A35F-32CB203CEDD6}" srcOrd="0" destOrd="0" presId="urn:microsoft.com/office/officeart/2005/8/layout/hList7"/>
    <dgm:cxn modelId="{D6AF5A57-9A08-4F45-A39C-D9EAA093F574}" srcId="{87FA63CB-5F72-45B9-9587-A92A11FF734A}" destId="{9219FC8A-D44C-024B-B471-A32FA7BC5D97}" srcOrd="4" destOrd="0" parTransId="{070F5692-A6FC-E948-AF7A-E4FABD2EE346}" sibTransId="{9F7E0F62-C2A3-EF43-B329-56E951641ECF}"/>
    <dgm:cxn modelId="{6CDB654C-DEA7-9746-8B65-8FEED465892E}" type="presOf" srcId="{6B70A548-DA5F-AB4E-997F-2A5D6D75C8E9}" destId="{5C891CB0-04DE-4A7A-A819-F04D5F0155C2}" srcOrd="0" destOrd="4" presId="urn:microsoft.com/office/officeart/2005/8/layout/hList7"/>
    <dgm:cxn modelId="{F612E6DA-CD57-0E4B-814B-754BADCEE467}" type="presOf" srcId="{EC4ABE96-EFF9-4303-8FC4-40699860739C}" destId="{07DE4F08-9EB0-49DE-9E55-020CB1A3C6D3}" srcOrd="0" destOrd="1" presId="urn:microsoft.com/office/officeart/2005/8/layout/hList7"/>
    <dgm:cxn modelId="{2DC1DD7F-D1F3-DE42-B1BB-0532A2955F50}" type="presOf" srcId="{98CEC40B-78E7-4790-9494-CE9BE065985A}" destId="{D4D14939-4888-4DD5-B9FC-900F01F4C612}" srcOrd="0" destOrd="0" presId="urn:microsoft.com/office/officeart/2005/8/layout/hList7"/>
    <dgm:cxn modelId="{A07B6B47-F625-BA42-A3AF-EDAB2BA1B08A}" type="presOf" srcId="{87FA63CB-5F72-45B9-9587-A92A11FF734A}" destId="{844EBC86-B023-4B0C-BB1D-32664D8C2AFD}" srcOrd="1" destOrd="0" presId="urn:microsoft.com/office/officeart/2005/8/layout/hList7"/>
    <dgm:cxn modelId="{C418A809-AB48-492F-A285-D3E760BD3AE9}" srcId="{98CEC40B-78E7-4790-9494-CE9BE065985A}" destId="{BDE8F833-8A86-4E5F-BDF7-C11D18EFDB32}" srcOrd="3" destOrd="0" parTransId="{0B3F36E4-0195-491A-84B1-4DEC507DAF80}" sibTransId="{F378F180-D82D-45C3-8836-16C1B6F63ACF}"/>
    <dgm:cxn modelId="{87332B0C-3834-9245-A232-3FCA8EFC3D8A}" type="presOf" srcId="{44943EAC-F686-44D9-8561-8327F52BC2EF}" destId="{844EBC86-B023-4B0C-BB1D-32664D8C2AFD}" srcOrd="1" destOrd="2" presId="urn:microsoft.com/office/officeart/2005/8/layout/hList7"/>
    <dgm:cxn modelId="{921193F5-27A0-F243-A12C-7A08231E1A72}" type="presOf" srcId="{D2756275-713D-214E-9DA3-FB24E7D46298}" destId="{5C891CB0-04DE-4A7A-A819-F04D5F0155C2}" srcOrd="0" destOrd="3" presId="urn:microsoft.com/office/officeart/2005/8/layout/hList7"/>
    <dgm:cxn modelId="{934FC9A7-CBD4-4A52-BB36-44489A7CE664}" srcId="{98CEC40B-78E7-4790-9494-CE9BE065985A}" destId="{9CB04A4E-3BCD-4F36-88D3-F18ADE2EDA00}" srcOrd="2" destOrd="0" parTransId="{26E278F1-ED38-4006-8D13-588B70B1402E}" sibTransId="{44509F9D-7179-45F9-913E-CD56E0F56073}"/>
    <dgm:cxn modelId="{14DEF13F-A8BC-A64D-AE4A-8311B8E25A1D}" type="presOf" srcId="{87FA63CB-5F72-45B9-9587-A92A11FF734A}" destId="{BABC1A13-93F9-436C-914D-5F4BA9537ADD}" srcOrd="0" destOrd="0" presId="urn:microsoft.com/office/officeart/2005/8/layout/hList7"/>
    <dgm:cxn modelId="{E95D7092-189C-0B4C-8756-F545398F86AA}" type="presOf" srcId="{CC8E993B-1953-B74D-B2F0-8A02CE6ECB54}" destId="{07DE4F08-9EB0-49DE-9E55-020CB1A3C6D3}" srcOrd="0" destOrd="4" presId="urn:microsoft.com/office/officeart/2005/8/layout/hList7"/>
    <dgm:cxn modelId="{AF234A22-96A9-9144-8C08-F3576BA8EAE8}" type="presOf" srcId="{5D1419CB-E21F-4007-88D5-C19796EC7EFD}" destId="{07DE4F08-9EB0-49DE-9E55-020CB1A3C6D3}" srcOrd="0" destOrd="2" presId="urn:microsoft.com/office/officeart/2005/8/layout/hList7"/>
    <dgm:cxn modelId="{9FBD659C-AD20-EF4C-B771-5FDF5555B8AD}" type="presOf" srcId="{02B2FD39-219C-1E4D-BB6D-BEEB637F8A01}" destId="{844EBC86-B023-4B0C-BB1D-32664D8C2AFD}" srcOrd="1" destOrd="3" presId="urn:microsoft.com/office/officeart/2005/8/layout/hList7"/>
    <dgm:cxn modelId="{DB12FF9B-6D02-5B42-843C-6BD68B4B4AB0}" type="presOf" srcId="{EC4ABE96-EFF9-4303-8FC4-40699860739C}" destId="{A9B1A40F-FBCF-4AF9-933F-8739A70A8DF6}" srcOrd="1" destOrd="1" presId="urn:microsoft.com/office/officeart/2005/8/layout/hList7"/>
    <dgm:cxn modelId="{533EADEA-C444-8E4A-B4D9-7BCC8F893ED3}" type="presOf" srcId="{5D1419CB-E21F-4007-88D5-C19796EC7EFD}" destId="{A9B1A40F-FBCF-4AF9-933F-8739A70A8DF6}" srcOrd="1" destOrd="2" presId="urn:microsoft.com/office/officeart/2005/8/layout/hList7"/>
    <dgm:cxn modelId="{28D4FE7F-FCD0-0E4F-B206-E88E33293D1F}" type="presOf" srcId="{9CB04A4E-3BCD-4F36-88D3-F18ADE2EDA00}" destId="{729A08B2-93F9-4475-8192-2462411609CF}" srcOrd="0" destOrd="0" presId="urn:microsoft.com/office/officeart/2005/8/layout/hList7"/>
    <dgm:cxn modelId="{5A8AB807-047B-4B4A-9F4E-050FBA39D6BE}" type="presOf" srcId="{EB5BDF04-CEA1-47EC-9552-DAC888495BED}" destId="{5C891CB0-04DE-4A7A-A819-F04D5F0155C2}" srcOrd="0" destOrd="1" presId="urn:microsoft.com/office/officeart/2005/8/layout/hList7"/>
    <dgm:cxn modelId="{1436630C-C9FA-F745-B84D-21104254B195}" srcId="{BDE8F833-8A86-4E5F-BDF7-C11D18EFDB32}" destId="{CC8E993B-1953-B74D-B2F0-8A02CE6ECB54}" srcOrd="3" destOrd="0" parTransId="{CCC61440-B163-634D-ADB3-9DA0E7BD12B8}" sibTransId="{35FBD7DA-55B0-CF43-9DBA-50EC3BFB1C85}"/>
    <dgm:cxn modelId="{D2B81243-D7FC-7540-83B0-8DE7B16ED0A6}" type="presOf" srcId="{55E4D600-9105-4146-85B2-251D7B6E67E3}" destId="{EC26CBDD-26C0-4CC0-AC56-C06D41317BBC}" srcOrd="1" destOrd="2" presId="urn:microsoft.com/office/officeart/2005/8/layout/hList7"/>
    <dgm:cxn modelId="{0572C333-2246-B74A-B093-B22406EFF0FC}" type="presOf" srcId="{C9662ABE-CF07-4120-B0AB-D4B49C5227D9}" destId="{EC26CBDD-26C0-4CC0-AC56-C06D41317BBC}" srcOrd="1" destOrd="1" presId="urn:microsoft.com/office/officeart/2005/8/layout/hList7"/>
    <dgm:cxn modelId="{7EA12209-59B2-FC4A-83CE-B2B5C784EA37}" srcId="{DF4E7045-9EA6-4B1E-BBC5-94C93269747B}" destId="{6B70A548-DA5F-AB4E-997F-2A5D6D75C8E9}" srcOrd="3" destOrd="0" parTransId="{D8CE3425-CE55-E34F-A011-E3B878FB2392}" sibTransId="{31F1B14E-E41F-8641-AE71-C5936A7E0A11}"/>
    <dgm:cxn modelId="{242BE421-9B9F-074C-A85D-6E683B6BF432}" type="presOf" srcId="{B2BB4956-1518-4FAB-AD28-F41BEBC2F9A6}" destId="{B6EB0B09-707F-49E4-A13E-C6832B11E519}" srcOrd="0" destOrd="0" presId="urn:microsoft.com/office/officeart/2005/8/layout/hList7"/>
    <dgm:cxn modelId="{8B0F477F-1429-EC48-9648-BEE68C16DC6A}" type="presOf" srcId="{BDE8F833-8A86-4E5F-BDF7-C11D18EFDB32}" destId="{A9B1A40F-FBCF-4AF9-933F-8739A70A8DF6}" srcOrd="1" destOrd="0" presId="urn:microsoft.com/office/officeart/2005/8/layout/hList7"/>
    <dgm:cxn modelId="{46B35312-B5BF-4E6A-B70C-90E92842B2FC}" srcId="{9CB04A4E-3BCD-4F36-88D3-F18ADE2EDA00}" destId="{C9662ABE-CF07-4120-B0AB-D4B49C5227D9}" srcOrd="0" destOrd="0" parTransId="{DAEAFF9C-01C1-4182-AB4E-2F0AD82F515C}" sibTransId="{45A191B6-8ED3-4D9C-BB5F-AA0A6A694E99}"/>
    <dgm:cxn modelId="{0BAF9ED0-276B-0542-AE95-E13BB805E2F4}" srcId="{DF4E7045-9EA6-4B1E-BBC5-94C93269747B}" destId="{18989568-BAB6-0046-B787-2C7A49F495A4}" srcOrd="1" destOrd="0" parTransId="{731F8A0D-E44A-364F-97F4-6160B57EBA0A}" sibTransId="{818F6074-19CB-5E4B-B569-294556092F02}"/>
    <dgm:cxn modelId="{C8A938EA-853D-5C47-AABF-6FB28087C6B0}" type="presOf" srcId="{B2DFC6AD-763B-194C-BA1D-208A134DE1C4}" destId="{844EBC86-B023-4B0C-BB1D-32664D8C2AFD}" srcOrd="1" destOrd="1" presId="urn:microsoft.com/office/officeart/2005/8/layout/hList7"/>
    <dgm:cxn modelId="{19C168B5-ED30-F344-9716-DCE4851DE126}" type="presOf" srcId="{44943EAC-F686-44D9-8561-8327F52BC2EF}" destId="{BABC1A13-93F9-436C-914D-5F4BA9537ADD}" srcOrd="0" destOrd="2" presId="urn:microsoft.com/office/officeart/2005/8/layout/hList7"/>
    <dgm:cxn modelId="{E95A3446-634F-4647-8631-970A5C2DC778}" type="presOf" srcId="{02B2FD39-219C-1E4D-BB6D-BEEB637F8A01}" destId="{BABC1A13-93F9-436C-914D-5F4BA9537ADD}" srcOrd="0" destOrd="3" presId="urn:microsoft.com/office/officeart/2005/8/layout/hList7"/>
    <dgm:cxn modelId="{7F625E5E-6044-B042-BD25-C8AC7DB68550}" type="presOf" srcId="{D2756275-713D-214E-9DA3-FB24E7D46298}" destId="{A64D67DB-AF7D-4602-AD41-531ED06FA4CA}" srcOrd="1" destOrd="3" presId="urn:microsoft.com/office/officeart/2005/8/layout/hList7"/>
    <dgm:cxn modelId="{C900E93C-E6DC-4EFA-A5AC-4FB5812338AA}" srcId="{98CEC40B-78E7-4790-9494-CE9BE065985A}" destId="{87FA63CB-5F72-45B9-9587-A92A11FF734A}" srcOrd="0" destOrd="0" parTransId="{70821E44-8383-4906-B39D-813E4E572C13}" sibTransId="{DB55CFA1-191C-49C1-928E-0CCE60972F0E}"/>
    <dgm:cxn modelId="{A2CD8E4C-2116-CB4C-A954-A17D7A3E1ABB}" type="presOf" srcId="{6B70A548-DA5F-AB4E-997F-2A5D6D75C8E9}" destId="{A64D67DB-AF7D-4602-AD41-531ED06FA4CA}" srcOrd="1" destOrd="4" presId="urn:microsoft.com/office/officeart/2005/8/layout/hList7"/>
    <dgm:cxn modelId="{9F374CBB-4A76-094C-9A82-8566171EBF10}" type="presOf" srcId="{C9662ABE-CF07-4120-B0AB-D4B49C5227D9}" destId="{729A08B2-93F9-4475-8192-2462411609CF}" srcOrd="0" destOrd="1" presId="urn:microsoft.com/office/officeart/2005/8/layout/hList7"/>
    <dgm:cxn modelId="{DAA32CAA-EFE8-F74D-A917-BF6887B8EEA1}" type="presOf" srcId="{FDBDD7C7-6F71-49A9-B902-30CB5C0889E3}" destId="{A9B1A40F-FBCF-4AF9-933F-8739A70A8DF6}" srcOrd="1" destOrd="5" presId="urn:microsoft.com/office/officeart/2005/8/layout/hList7"/>
    <dgm:cxn modelId="{E85CBFAF-4C7C-4BC0-A9F3-5F3C8E3D4EB8}" srcId="{BDE8F833-8A86-4E5F-BDF7-C11D18EFDB32}" destId="{5D1419CB-E21F-4007-88D5-C19796EC7EFD}" srcOrd="1" destOrd="0" parTransId="{C8F8F6AA-6730-4280-82D6-6A8FFA8077EB}" sibTransId="{7C25A1A5-DD78-45BC-9118-8DCA3CE0D9FE}"/>
    <dgm:cxn modelId="{5EC86297-9849-EE48-ABBB-ADD66FA2BE11}" type="presOf" srcId="{18989568-BAB6-0046-B787-2C7A49F495A4}" destId="{A64D67DB-AF7D-4602-AD41-531ED06FA4CA}" srcOrd="1" destOrd="2" presId="urn:microsoft.com/office/officeart/2005/8/layout/hList7"/>
    <dgm:cxn modelId="{D1F3384C-27EC-4B4A-85D3-BC99DD5D1449}" type="presOf" srcId="{45C10BCB-E2E2-894C-95F7-93F5CEFAB861}" destId="{844EBC86-B023-4B0C-BB1D-32664D8C2AFD}" srcOrd="1" destOrd="4" presId="urn:microsoft.com/office/officeart/2005/8/layout/hList7"/>
    <dgm:cxn modelId="{2BCD2209-CF60-F146-8C35-A1E7C8FD223B}" type="presOf" srcId="{B2DFC6AD-763B-194C-BA1D-208A134DE1C4}" destId="{BABC1A13-93F9-436C-914D-5F4BA9537ADD}" srcOrd="0" destOrd="1" presId="urn:microsoft.com/office/officeart/2005/8/layout/hList7"/>
    <dgm:cxn modelId="{6D75BBB4-7636-4818-A87C-ED768F6252A9}" srcId="{BDE8F833-8A86-4E5F-BDF7-C11D18EFDB32}" destId="{EC4ABE96-EFF9-4303-8FC4-40699860739C}" srcOrd="0" destOrd="0" parTransId="{257DCC63-8B21-4ADE-8D33-29739D8EFFD1}" sibTransId="{96894565-261B-4A00-9621-CC380917EA64}"/>
    <dgm:cxn modelId="{B048E678-CC5D-F74A-8B86-CDD1C2C920A1}" type="presOf" srcId="{EB5BDF04-CEA1-47EC-9552-DAC888495BED}" destId="{A64D67DB-AF7D-4602-AD41-531ED06FA4CA}" srcOrd="1" destOrd="1" presId="urn:microsoft.com/office/officeart/2005/8/layout/hList7"/>
    <dgm:cxn modelId="{8B1DB6E4-D2F9-454E-94BE-C4F5FF1EB3E9}" type="presOf" srcId="{DB55CFA1-191C-49C1-928E-0CCE60972F0E}" destId="{AE5A561A-B6D0-41D6-952A-729367576A1D}" srcOrd="0" destOrd="0" presId="urn:microsoft.com/office/officeart/2005/8/layout/hList7"/>
    <dgm:cxn modelId="{8786C0C6-D8AA-D247-8956-90BB6E038EF3}" type="presOf" srcId="{FDBDD7C7-6F71-49A9-B902-30CB5C0889E3}" destId="{07DE4F08-9EB0-49DE-9E55-020CB1A3C6D3}" srcOrd="0" destOrd="5" presId="urn:microsoft.com/office/officeart/2005/8/layout/hList7"/>
    <dgm:cxn modelId="{950F5D54-ABA3-2041-A5B2-08498A84E63F}" type="presOf" srcId="{F0925EA5-1422-4594-BD9F-5FC2AEB4D422}" destId="{A9B1A40F-FBCF-4AF9-933F-8739A70A8DF6}" srcOrd="1" destOrd="3" presId="urn:microsoft.com/office/officeart/2005/8/layout/hList7"/>
    <dgm:cxn modelId="{A4C2E084-5801-E14D-B685-F06569BDDC39}" type="presOf" srcId="{BDE8F833-8A86-4E5F-BDF7-C11D18EFDB32}" destId="{07DE4F08-9EB0-49DE-9E55-020CB1A3C6D3}" srcOrd="0" destOrd="0" presId="urn:microsoft.com/office/officeart/2005/8/layout/hList7"/>
    <dgm:cxn modelId="{E3F906EB-DD85-4400-A5F5-ACFF4DB1DB22}" srcId="{BDE8F833-8A86-4E5F-BDF7-C11D18EFDB32}" destId="{FDBDD7C7-6F71-49A9-B902-30CB5C0889E3}" srcOrd="4" destOrd="0" parTransId="{D53CC4FE-3E8F-4097-9A90-8F1A0D18137F}" sibTransId="{27A156A0-7218-47AC-9ADB-B9D616822FF7}"/>
    <dgm:cxn modelId="{259732B7-7D4B-4B43-A7E1-E0E04C9A9C4A}" srcId="{9CB04A4E-3BCD-4F36-88D3-F18ADE2EDA00}" destId="{55E4D600-9105-4146-85B2-251D7B6E67E3}" srcOrd="1" destOrd="0" parTransId="{0F8E59FE-61BB-4A77-ABF5-A7696E4C9344}" sibTransId="{B23DF33E-CBEC-4C7A-AC9B-A728E3735340}"/>
    <dgm:cxn modelId="{D51EAB45-3F05-49F0-BD6F-2A573F2D97F7}" srcId="{98CEC40B-78E7-4790-9494-CE9BE065985A}" destId="{DF4E7045-9EA6-4B1E-BBC5-94C93269747B}" srcOrd="1" destOrd="0" parTransId="{97CCA751-5F94-48CE-8047-53B3F189536B}" sibTransId="{B2BB4956-1518-4FAB-AD28-F41BEBC2F9A6}"/>
    <dgm:cxn modelId="{734BAE62-F4F6-DF4D-A254-5BDA6A1925AD}" type="presOf" srcId="{9CB04A4E-3BCD-4F36-88D3-F18ADE2EDA00}" destId="{EC26CBDD-26C0-4CC0-AC56-C06D41317BBC}" srcOrd="1" destOrd="0" presId="urn:microsoft.com/office/officeart/2005/8/layout/hList7"/>
    <dgm:cxn modelId="{418418B2-F210-2C47-AE63-153E92DB5851}" type="presOf" srcId="{9219FC8A-D44C-024B-B471-A32FA7BC5D97}" destId="{844EBC86-B023-4B0C-BB1D-32664D8C2AFD}" srcOrd="1" destOrd="5" presId="urn:microsoft.com/office/officeart/2005/8/layout/hList7"/>
    <dgm:cxn modelId="{BA3ABE92-54EC-864D-9539-1D0303EE40C5}" type="presParOf" srcId="{D4D14939-4888-4DD5-B9FC-900F01F4C612}" destId="{583374BE-15E6-4427-8027-99BF7192A9F9}" srcOrd="0" destOrd="0" presId="urn:microsoft.com/office/officeart/2005/8/layout/hList7"/>
    <dgm:cxn modelId="{CAB6D596-6345-6447-8961-C8666398EEC1}" type="presParOf" srcId="{D4D14939-4888-4DD5-B9FC-900F01F4C612}" destId="{E214F465-6DC6-4566-8C9D-706EFF1E031C}" srcOrd="1" destOrd="0" presId="urn:microsoft.com/office/officeart/2005/8/layout/hList7"/>
    <dgm:cxn modelId="{267D498C-3051-F448-903A-DF6DCCAD67DD}" type="presParOf" srcId="{E214F465-6DC6-4566-8C9D-706EFF1E031C}" destId="{BC95DC18-CD18-4789-A156-5F9E8E8B0FDF}" srcOrd="0" destOrd="0" presId="urn:microsoft.com/office/officeart/2005/8/layout/hList7"/>
    <dgm:cxn modelId="{410BC0ED-3B80-7045-8119-686C99885FDE}" type="presParOf" srcId="{BC95DC18-CD18-4789-A156-5F9E8E8B0FDF}" destId="{BABC1A13-93F9-436C-914D-5F4BA9537ADD}" srcOrd="0" destOrd="0" presId="urn:microsoft.com/office/officeart/2005/8/layout/hList7"/>
    <dgm:cxn modelId="{CF4BB3D0-3138-C34D-8F9E-B341AED7385A}" type="presParOf" srcId="{BC95DC18-CD18-4789-A156-5F9E8E8B0FDF}" destId="{844EBC86-B023-4B0C-BB1D-32664D8C2AFD}" srcOrd="1" destOrd="0" presId="urn:microsoft.com/office/officeart/2005/8/layout/hList7"/>
    <dgm:cxn modelId="{B8630A94-0794-C04E-AA1C-253ADEF91EA9}" type="presParOf" srcId="{BC95DC18-CD18-4789-A156-5F9E8E8B0FDF}" destId="{A6F52064-4D32-4CDA-8FA9-870618C69B2B}" srcOrd="2" destOrd="0" presId="urn:microsoft.com/office/officeart/2005/8/layout/hList7"/>
    <dgm:cxn modelId="{E8F98DBD-6A71-C44C-A8A1-A97D463F3875}" type="presParOf" srcId="{BC95DC18-CD18-4789-A156-5F9E8E8B0FDF}" destId="{EC6007E5-C64F-4067-9349-CB708DD6383E}" srcOrd="3" destOrd="0" presId="urn:microsoft.com/office/officeart/2005/8/layout/hList7"/>
    <dgm:cxn modelId="{9DD9D4D3-0B36-B440-9101-095773F7BF0B}" type="presParOf" srcId="{E214F465-6DC6-4566-8C9D-706EFF1E031C}" destId="{AE5A561A-B6D0-41D6-952A-729367576A1D}" srcOrd="1" destOrd="0" presId="urn:microsoft.com/office/officeart/2005/8/layout/hList7"/>
    <dgm:cxn modelId="{3FBCA87A-8235-3D46-9531-D8BE07A0F288}" type="presParOf" srcId="{E214F465-6DC6-4566-8C9D-706EFF1E031C}" destId="{A16460FA-D791-411F-9811-76E8EDD9C44E}" srcOrd="2" destOrd="0" presId="urn:microsoft.com/office/officeart/2005/8/layout/hList7"/>
    <dgm:cxn modelId="{C4E798C0-EC22-7941-8084-2FB489808A63}" type="presParOf" srcId="{A16460FA-D791-411F-9811-76E8EDD9C44E}" destId="{5C891CB0-04DE-4A7A-A819-F04D5F0155C2}" srcOrd="0" destOrd="0" presId="urn:microsoft.com/office/officeart/2005/8/layout/hList7"/>
    <dgm:cxn modelId="{C33C647D-9F61-C94C-AEBD-2011AFC9EB41}" type="presParOf" srcId="{A16460FA-D791-411F-9811-76E8EDD9C44E}" destId="{A64D67DB-AF7D-4602-AD41-531ED06FA4CA}" srcOrd="1" destOrd="0" presId="urn:microsoft.com/office/officeart/2005/8/layout/hList7"/>
    <dgm:cxn modelId="{3ACAFABA-1FF1-3846-86F1-D27E8E7ECE57}" type="presParOf" srcId="{A16460FA-D791-411F-9811-76E8EDD9C44E}" destId="{FDB91B44-8042-4D17-8B37-5132A87D5201}" srcOrd="2" destOrd="0" presId="urn:microsoft.com/office/officeart/2005/8/layout/hList7"/>
    <dgm:cxn modelId="{73CF9B12-F95C-CE43-95D1-3C2DFE12111E}" type="presParOf" srcId="{A16460FA-D791-411F-9811-76E8EDD9C44E}" destId="{53A986A7-D061-4A62-B9A3-6DAB60065966}" srcOrd="3" destOrd="0" presId="urn:microsoft.com/office/officeart/2005/8/layout/hList7"/>
    <dgm:cxn modelId="{82E8DDAD-4A45-524E-A5FC-4BD94B3361B0}" type="presParOf" srcId="{E214F465-6DC6-4566-8C9D-706EFF1E031C}" destId="{B6EB0B09-707F-49E4-A13E-C6832B11E519}" srcOrd="3" destOrd="0" presId="urn:microsoft.com/office/officeart/2005/8/layout/hList7"/>
    <dgm:cxn modelId="{08DA2030-4254-2F49-A043-4A10E2625479}" type="presParOf" srcId="{E214F465-6DC6-4566-8C9D-706EFF1E031C}" destId="{F9A3518F-09FB-4717-AB12-15795052AB6C}" srcOrd="4" destOrd="0" presId="urn:microsoft.com/office/officeart/2005/8/layout/hList7"/>
    <dgm:cxn modelId="{15AC84CF-FB45-0D4D-862C-91E2182E5A79}" type="presParOf" srcId="{F9A3518F-09FB-4717-AB12-15795052AB6C}" destId="{729A08B2-93F9-4475-8192-2462411609CF}" srcOrd="0" destOrd="0" presId="urn:microsoft.com/office/officeart/2005/8/layout/hList7"/>
    <dgm:cxn modelId="{FCD523F7-BFE3-0C4B-8261-D35A3581D8EB}" type="presParOf" srcId="{F9A3518F-09FB-4717-AB12-15795052AB6C}" destId="{EC26CBDD-26C0-4CC0-AC56-C06D41317BBC}" srcOrd="1" destOrd="0" presId="urn:microsoft.com/office/officeart/2005/8/layout/hList7"/>
    <dgm:cxn modelId="{728D34F1-3013-AA46-A1E4-B12961C3CB2B}" type="presParOf" srcId="{F9A3518F-09FB-4717-AB12-15795052AB6C}" destId="{01994D2B-2C3B-4A82-82C0-20F48E40A127}" srcOrd="2" destOrd="0" presId="urn:microsoft.com/office/officeart/2005/8/layout/hList7"/>
    <dgm:cxn modelId="{0CF6CD8E-2864-5E4E-A3F9-494341C65DEE}" type="presParOf" srcId="{F9A3518F-09FB-4717-AB12-15795052AB6C}" destId="{6AD6FA22-F4FD-4A90-A47F-46F8FFE5CC81}" srcOrd="3" destOrd="0" presId="urn:microsoft.com/office/officeart/2005/8/layout/hList7"/>
    <dgm:cxn modelId="{48B6AE5F-B507-1648-B385-D4867A92CB89}" type="presParOf" srcId="{E214F465-6DC6-4566-8C9D-706EFF1E031C}" destId="{8ADD0F61-0640-4E57-A35F-32CB203CEDD6}" srcOrd="5" destOrd="0" presId="urn:microsoft.com/office/officeart/2005/8/layout/hList7"/>
    <dgm:cxn modelId="{15C676C0-01BF-C34B-8D2A-E25C9B57E58B}" type="presParOf" srcId="{E214F465-6DC6-4566-8C9D-706EFF1E031C}" destId="{C070CF2E-96D2-4233-8E5C-5FF3D12BE6A4}" srcOrd="6" destOrd="0" presId="urn:microsoft.com/office/officeart/2005/8/layout/hList7"/>
    <dgm:cxn modelId="{B02A64D0-BA5A-5F47-A8D7-C55759DD6470}" type="presParOf" srcId="{C070CF2E-96D2-4233-8E5C-5FF3D12BE6A4}" destId="{07DE4F08-9EB0-49DE-9E55-020CB1A3C6D3}" srcOrd="0" destOrd="0" presId="urn:microsoft.com/office/officeart/2005/8/layout/hList7"/>
    <dgm:cxn modelId="{E0FFE323-C997-9445-8D5D-9F157A2D6B86}" type="presParOf" srcId="{C070CF2E-96D2-4233-8E5C-5FF3D12BE6A4}" destId="{A9B1A40F-FBCF-4AF9-933F-8739A70A8DF6}" srcOrd="1" destOrd="0" presId="urn:microsoft.com/office/officeart/2005/8/layout/hList7"/>
    <dgm:cxn modelId="{D089ABBB-0E9E-7948-AD16-A8F687CB3DFB}" type="presParOf" srcId="{C070CF2E-96D2-4233-8E5C-5FF3D12BE6A4}" destId="{55E3115E-E547-4EA3-8EC1-41A5039BB1F7}" srcOrd="2" destOrd="0" presId="urn:microsoft.com/office/officeart/2005/8/layout/hList7"/>
    <dgm:cxn modelId="{5B278457-C923-7043-AF5D-D9735EF9C86F}" type="presParOf" srcId="{C070CF2E-96D2-4233-8E5C-5FF3D12BE6A4}" destId="{5758180D-F6CB-4A49-B099-52759D1956A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8CEC40B-78E7-4790-9494-CE9BE065985A}" type="doc">
      <dgm:prSet loTypeId="urn:microsoft.com/office/officeart/2005/8/layout/hList7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87FA63CB-5F72-45B9-9587-A92A11FF734A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  <a:r>
            <a:rPr lang="es-MX" sz="2400" b="1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0821E44-8383-4906-B39D-813E4E572C13}" type="par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B55CFA1-191C-49C1-928E-0CCE60972F0E}" type="sibTrans" cxnId="{C900E93C-E6DC-4EFA-A5AC-4FB5812338A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F4E7045-9EA6-4B1E-BBC5-94C93269747B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algn="l"/>
          <a:endParaRPr lang="es-MX" sz="1100" b="1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7CCA751-5F94-48CE-8047-53B3F189536B}" type="par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BB4956-1518-4FAB-AD28-F41BEBC2F9A6}" type="sibTrans" cxnId="{D51EAB45-3F05-49F0-BD6F-2A573F2D97F7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CB04A4E-3BCD-4F36-88D3-F18ADE2EDA00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000" b="1" dirty="0" smtClean="0">
              <a:solidFill>
                <a:srgbClr val="FFFFFF"/>
              </a:solidFill>
              <a:latin typeface="Century Gothic"/>
              <a:cs typeface="Century Gothic"/>
            </a:rPr>
            <a:t>Health promotors</a:t>
          </a:r>
          <a:endParaRPr lang="es-MX" sz="20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26E278F1-ED38-4006-8D13-588B70B1402E}" type="par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509F9D-7179-45F9-913E-CD56E0F56073}" type="sibTrans" cxnId="{934FC9A7-CBD4-4A52-BB36-44489A7CE664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DE8F833-8A86-4E5F-BDF7-C11D18EFDB32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es-MX" sz="2400" b="1" dirty="0" smtClean="0">
              <a:solidFill>
                <a:srgbClr val="FFFFFF"/>
              </a:solidFill>
              <a:latin typeface="Century Gothic"/>
              <a:cs typeface="Century Gothic"/>
            </a:rPr>
            <a:t>CHWs</a:t>
          </a:r>
          <a:endParaRPr lang="es-MX" sz="2400" b="1" dirty="0">
            <a:solidFill>
              <a:srgbClr val="FFFFFF"/>
            </a:solidFill>
            <a:latin typeface="Century Gothic"/>
            <a:cs typeface="Century Gothic"/>
          </a:endParaRPr>
        </a:p>
      </dgm:t>
    </dgm:pt>
    <dgm:pt modelId="{0B3F36E4-0195-491A-84B1-4DEC507DAF80}" type="par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378F180-D82D-45C3-8836-16C1B6F63ACF}" type="sibTrans" cxnId="{C418A809-AB48-492F-A285-D3E760BD3AE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C9662ABE-CF07-4120-B0AB-D4B49C5227D9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Healthy pregnancy flipchart.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DAEAFF9C-01C1-4182-AB4E-2F0AD82F515C}" type="parTrans" cxnId="{46B35312-B5BF-4E6A-B70C-90E92842B2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5A191B6-8ED3-4D9C-BB5F-AA0A6A694E99}" type="sibTrans" cxnId="{46B35312-B5BF-4E6A-B70C-90E92842B2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C4ABE96-EFF9-4303-8FC4-40699860739C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Household visits material: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257DCC63-8B21-4ADE-8D33-29739D8EFFD1}" type="parTrans" cxnId="{6D75BBB4-7636-4818-A87C-ED768F6252A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6894565-261B-4A00-9621-CC380917EA64}" type="sibTrans" cxnId="{6D75BBB4-7636-4818-A87C-ED768F6252A9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943EAC-F686-44D9-8561-8327F52BC2EF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ES" sz="1800" b="0" dirty="0" smtClean="0">
              <a:solidFill>
                <a:schemeClr val="bg1"/>
              </a:solidFill>
              <a:latin typeface="Century Gothic"/>
              <a:cs typeface="Century Gothic"/>
            </a:rPr>
            <a:t>Desktop </a:t>
          </a:r>
          <a:r>
            <a:rPr lang="es-ES" sz="1800" b="0" dirty="0" err="1" smtClean="0">
              <a:solidFill>
                <a:schemeClr val="bg1"/>
              </a:solidFill>
              <a:latin typeface="Century Gothic"/>
              <a:cs typeface="Century Gothic"/>
            </a:rPr>
            <a:t>flipchart</a:t>
          </a:r>
          <a:r>
            <a:rPr lang="es-ES" sz="1800" b="0" dirty="0" smtClean="0">
              <a:solidFill>
                <a:schemeClr val="bg1"/>
              </a:solidFill>
              <a:latin typeface="Century Gothic"/>
              <a:cs typeface="Century Gothic"/>
            </a:rPr>
            <a:t>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A37AF001-52A7-469E-9A69-047D2C15BD13}" type="parTrans" cxnId="{1ED1359A-0A6F-4E97-B511-4DE6A24E486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D8770C0B-BEB0-4906-B638-891B897CAC26}" type="sibTrans" cxnId="{1ED1359A-0A6F-4E97-B511-4DE6A24E486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1F26EFC0-3089-4CBC-A781-997C11BA3AEC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endParaRPr lang="es-MX" sz="180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A9AC82A-CF8A-4B2B-93AA-0C9FCCA5CD32}" type="parTrans" cxnId="{7A08C2A3-22E7-41D5-81F5-1983E85565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243AA84-0CC2-4785-AC6E-9B1BE6FCC5DC}" type="sibTrans" cxnId="{7A08C2A3-22E7-41D5-81F5-1983E85565F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C6D0440E-582A-4143-8E9E-24EA907B6641}">
      <dgm:prSet phldrT="[Texto]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endParaRPr lang="es-MX" sz="140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9B904900-B358-4026-8E5D-DC0DAA9F7220}" type="parTrans" cxnId="{A6E38430-63B0-4752-BC35-889CCB762BB6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A19ABCC1-FB02-475C-8E90-191AA40D5F9A}" type="sibTrans" cxnId="{A6E38430-63B0-4752-BC35-889CCB762BB6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B5BDF04-CEA1-47EC-9552-DAC888495BED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Breastfeeding flipchart.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97874F33-521F-4515-92EB-7F37D5FDBA76}" type="parTrans" cxnId="{CC8A59E5-DD48-4693-8456-F36C7572A08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A8FB2AB-5761-461C-8348-EC876D0168FE}" type="sibTrans" cxnId="{CC8A59E5-DD48-4693-8456-F36C7572A08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0841D840-4D91-4096-9623-38E729E16A62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 Clinic Manual.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4F85E16E-EC83-4932-9CCD-FD91521E9495}" type="parTrans" cxnId="{83EEF720-7A56-4702-AF4F-1A898E2F021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F781075-0664-48B0-9BC0-1953A8BB2771}" type="sibTrans" cxnId="{83EEF720-7A56-4702-AF4F-1A898E2F021C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A29E139-3B8F-46A2-A35F-E5DD9610DC1B}">
      <dgm:prSet phldrT="[Texto]" custT="1"/>
      <dgm:spPr>
        <a:solidFill>
          <a:srgbClr val="7B277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 Clinic Manual.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8BD720C2-3A72-40B2-B197-A482A79CFEC7}" type="parTrans" cxnId="{472AE620-0D4B-4D3E-AD98-92243547B6E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4876610-51AF-477C-8B51-BF803A520837}" type="sibTrans" cxnId="{472AE620-0D4B-4D3E-AD98-92243547B6E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5E4D600-9105-4146-85B2-251D7B6E67E3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flipchart.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B23DF33E-CBEC-4C7A-AC9B-A728E3735340}" type="sibTrans" cxnId="{259732B7-7D4B-4B43-A7E1-E0E04C9A9C4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0F8E59FE-61BB-4A77-ABF5-A7696E4C9344}" type="parTrans" cxnId="{259732B7-7D4B-4B43-A7E1-E0E04C9A9C4A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20F7BC2-26EA-4B16-AC1C-63FAC2D1447D}">
      <dgm:prSet phldrT="[Texto]" custT="1"/>
      <dgm:spPr>
        <a:solidFill>
          <a:srgbClr val="DB2A6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 promotor manual.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3C1C432B-6DFC-4F13-8B1B-3880C98DE086}" type="parTrans" cxnId="{131433FC-1602-4652-A735-7DC61721685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A42C4973-720D-4F3F-8741-7B7C3B4F4B3C}" type="sibTrans" cxnId="{131433FC-1602-4652-A735-7DC617216855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172BF02A-B781-4397-B475-F1C13FD8FF04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Supplements. 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504AD865-08F2-4A42-90D9-4A186574F165}" type="parTrans" cxnId="{3199CC89-C6C3-4586-AD4D-2BEBCF3EEBC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68D1B3B-9C10-4DB7-A7CB-22065FFB73B4}" type="sibTrans" cxnId="{3199CC89-C6C3-4586-AD4D-2BEBCF3EEBCB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5D1419CB-E21F-4007-88D5-C19796EC7EFD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Healthy pregnancy. 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C8F8F6AA-6730-4280-82D6-6A8FFA8077EB}" type="parTrans" cxnId="{E85CBFAF-4C7C-4BC0-A9F3-5F3C8E3D4E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C25A1A5-DD78-45BC-9118-8DCA3CE0D9FE}" type="sibTrans" cxnId="{E85CBFAF-4C7C-4BC0-A9F3-5F3C8E3D4E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0925EA5-1422-4594-BD9F-5FC2AEB4D422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EBF.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216F310C-EF63-4B2A-9E74-7F174F6B9B0C}" type="parTrans" cxnId="{D76E120C-B0CC-40D8-85E5-4522866DDB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E816CC1D-60E8-41C6-B755-2EBAE0E0C582}" type="sibTrans" cxnId="{D76E120C-B0CC-40D8-85E5-4522866DDBB8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FDBDD7C7-6F71-49A9-B902-30CB5C0889E3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Supplements.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D53CC4FE-3E8F-4097-9A90-8F1A0D18137F}" type="parTrans" cxnId="{E3F906EB-DD85-4400-A5F5-ACFF4DB1DB22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27A156A0-7218-47AC-9ADB-B9D616822FF7}" type="sibTrans" cxnId="{E3F906EB-DD85-4400-A5F5-ACFF4DB1DB22}">
      <dgm:prSet/>
      <dgm:spPr/>
      <dgm:t>
        <a:bodyPr/>
        <a:lstStyle/>
        <a:p>
          <a:endParaRPr lang="es-MX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4958DE7A-89DA-9F42-8EE0-58260C78EE08}">
      <dgm:prSet custT="1"/>
      <dgm:spPr>
        <a:solidFill>
          <a:srgbClr val="7B2776"/>
        </a:solidFill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Supplements.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262E352A-223E-3B45-B77F-15ECB118EB81}" type="parTrans" cxnId="{BD86523D-50AF-5043-846E-B7FA7F09A934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32F26809-C8A1-074A-AA67-9E45BBE0A29A}" type="sibTrans" cxnId="{BD86523D-50AF-5043-846E-B7FA7F09A934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CC8E993B-1953-B74D-B2F0-8A02CE6ECB54}">
      <dgm:prSet phldrT="[Texto]" custT="1"/>
      <dgm:spPr>
        <a:solidFill>
          <a:srgbClr val="3271AF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r>
            <a:rPr lang="es-MX" sz="1800" b="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6-24 m.</a:t>
          </a:r>
          <a:endParaRPr lang="es-MX" sz="1800" b="0" dirty="0">
            <a:solidFill>
              <a:schemeClr val="bg1"/>
            </a:solidFill>
            <a:latin typeface="Century Gothic"/>
            <a:cs typeface="Century Gothic"/>
          </a:endParaRPr>
        </a:p>
      </dgm:t>
    </dgm:pt>
    <dgm:pt modelId="{CCC61440-B163-634D-ADB3-9DA0E7BD12B8}" type="parTrans" cxnId="{1436630C-C9FA-F745-B84D-21104254B195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35FBD7DA-55B0-CF43-9DBA-50EC3BFB1C85}" type="sibTrans" cxnId="{1436630C-C9FA-F745-B84D-21104254B195}">
      <dgm:prSet/>
      <dgm:spPr/>
      <dgm:t>
        <a:bodyPr/>
        <a:lstStyle/>
        <a:p>
          <a:endParaRPr lang="es-ES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B2DFC6AD-763B-194C-BA1D-208A134DE1C4}">
      <dgm:prSet phldrT="[Texto]" custT="1"/>
      <dgm:spPr>
        <a:solidFill>
          <a:srgbClr val="46992A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l"/>
          <a:endParaRPr lang="es-MX" sz="1100" b="0" dirty="0">
            <a:solidFill>
              <a:srgbClr val="000000"/>
            </a:solidFill>
            <a:latin typeface="Century Gothic"/>
            <a:cs typeface="Century Gothic"/>
          </a:endParaRPr>
        </a:p>
      </dgm:t>
    </dgm:pt>
    <dgm:pt modelId="{76F6043C-1DDF-3C47-A4B2-79830B2AED15}" type="parTrans" cxnId="{46D75957-C513-1245-A9EF-B366BB07BB18}">
      <dgm:prSet/>
      <dgm:spPr/>
      <dgm:t>
        <a:bodyPr/>
        <a:lstStyle/>
        <a:p>
          <a:endParaRPr lang="es-ES"/>
        </a:p>
      </dgm:t>
    </dgm:pt>
    <dgm:pt modelId="{FF0077A7-BA94-D041-8B71-D7D49FC3D46F}" type="sibTrans" cxnId="{46D75957-C513-1245-A9EF-B366BB07BB18}">
      <dgm:prSet/>
      <dgm:spPr/>
      <dgm:t>
        <a:bodyPr/>
        <a:lstStyle/>
        <a:p>
          <a:endParaRPr lang="es-ES"/>
        </a:p>
      </dgm:t>
    </dgm:pt>
    <dgm:pt modelId="{D4D14939-4888-4DD5-B9FC-900F01F4C612}" type="pres">
      <dgm:prSet presAssocID="{98CEC40B-78E7-4790-9494-CE9BE06598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83374BE-15E6-4427-8027-99BF7192A9F9}" type="pres">
      <dgm:prSet presAssocID="{98CEC40B-78E7-4790-9494-CE9BE065985A}" presName="fgShape" presStyleLbl="fgShp" presStyleIdx="0" presStyleCnt="1" custFlipVert="1" custScaleX="91133" custScaleY="5908" custLinFactNeighborX="-50" custLinFactNeighborY="83231"/>
      <dgm:spPr/>
    </dgm:pt>
    <dgm:pt modelId="{E214F465-6DC6-4566-8C9D-706EFF1E031C}" type="pres">
      <dgm:prSet presAssocID="{98CEC40B-78E7-4790-9494-CE9BE065985A}" presName="linComp" presStyleCnt="0"/>
      <dgm:spPr/>
    </dgm:pt>
    <dgm:pt modelId="{BC95DC18-CD18-4789-A156-5F9E8E8B0FDF}" type="pres">
      <dgm:prSet presAssocID="{87FA63CB-5F72-45B9-9587-A92A11FF734A}" presName="compNode" presStyleCnt="0"/>
      <dgm:spPr/>
    </dgm:pt>
    <dgm:pt modelId="{BABC1A13-93F9-436C-914D-5F4BA9537ADD}" type="pres">
      <dgm:prSet presAssocID="{87FA63CB-5F72-45B9-9587-A92A11FF734A}" presName="bkgdShape" presStyleLbl="node1" presStyleIdx="0" presStyleCnt="4" custLinFactNeighborY="-236"/>
      <dgm:spPr/>
      <dgm:t>
        <a:bodyPr/>
        <a:lstStyle/>
        <a:p>
          <a:endParaRPr lang="es-MX"/>
        </a:p>
      </dgm:t>
    </dgm:pt>
    <dgm:pt modelId="{844EBC86-B023-4B0C-BB1D-32664D8C2AFD}" type="pres">
      <dgm:prSet presAssocID="{87FA63CB-5F72-45B9-9587-A92A11FF734A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F52064-4D32-4CDA-8FA9-870618C69B2B}" type="pres">
      <dgm:prSet presAssocID="{87FA63CB-5F72-45B9-9587-A92A11FF734A}" presName="invisiNode" presStyleLbl="node1" presStyleIdx="0" presStyleCnt="4"/>
      <dgm:spPr/>
    </dgm:pt>
    <dgm:pt modelId="{EC6007E5-C64F-4067-9349-CB708DD6383E}" type="pres">
      <dgm:prSet presAssocID="{87FA63CB-5F72-45B9-9587-A92A11FF734A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AE5A561A-B6D0-41D6-952A-729367576A1D}" type="pres">
      <dgm:prSet presAssocID="{DB55CFA1-191C-49C1-928E-0CCE60972F0E}" presName="sibTrans" presStyleLbl="sibTrans2D1" presStyleIdx="0" presStyleCnt="0"/>
      <dgm:spPr/>
      <dgm:t>
        <a:bodyPr/>
        <a:lstStyle/>
        <a:p>
          <a:endParaRPr lang="es-MX"/>
        </a:p>
      </dgm:t>
    </dgm:pt>
    <dgm:pt modelId="{A16460FA-D791-411F-9811-76E8EDD9C44E}" type="pres">
      <dgm:prSet presAssocID="{DF4E7045-9EA6-4B1E-BBC5-94C93269747B}" presName="compNode" presStyleCnt="0"/>
      <dgm:spPr/>
    </dgm:pt>
    <dgm:pt modelId="{5C891CB0-04DE-4A7A-A819-F04D5F0155C2}" type="pres">
      <dgm:prSet presAssocID="{DF4E7045-9EA6-4B1E-BBC5-94C93269747B}" presName="bkgdShape" presStyleLbl="node1" presStyleIdx="1" presStyleCnt="4" custScaleX="112826"/>
      <dgm:spPr/>
      <dgm:t>
        <a:bodyPr/>
        <a:lstStyle/>
        <a:p>
          <a:endParaRPr lang="es-MX"/>
        </a:p>
      </dgm:t>
    </dgm:pt>
    <dgm:pt modelId="{A64D67DB-AF7D-4602-AD41-531ED06FA4CA}" type="pres">
      <dgm:prSet presAssocID="{DF4E7045-9EA6-4B1E-BBC5-94C93269747B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DB91B44-8042-4D17-8B37-5132A87D5201}" type="pres">
      <dgm:prSet presAssocID="{DF4E7045-9EA6-4B1E-BBC5-94C93269747B}" presName="invisiNode" presStyleLbl="node1" presStyleIdx="1" presStyleCnt="4"/>
      <dgm:spPr/>
    </dgm:pt>
    <dgm:pt modelId="{53A986A7-D061-4A62-B9A3-6DAB60065966}" type="pres">
      <dgm:prSet presAssocID="{DF4E7045-9EA6-4B1E-BBC5-94C93269747B}" presName="imagNode" presStyleLbl="fgImgPlace1" presStyleIdx="1" presStyleCnt="4" custLinFactNeighborX="1704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B6EB0B09-707F-49E4-A13E-C6832B11E519}" type="pres">
      <dgm:prSet presAssocID="{B2BB4956-1518-4FAB-AD28-F41BEBC2F9A6}" presName="sibTrans" presStyleLbl="sibTrans2D1" presStyleIdx="0" presStyleCnt="0"/>
      <dgm:spPr/>
      <dgm:t>
        <a:bodyPr/>
        <a:lstStyle/>
        <a:p>
          <a:endParaRPr lang="es-MX"/>
        </a:p>
      </dgm:t>
    </dgm:pt>
    <dgm:pt modelId="{F9A3518F-09FB-4717-AB12-15795052AB6C}" type="pres">
      <dgm:prSet presAssocID="{9CB04A4E-3BCD-4F36-88D3-F18ADE2EDA00}" presName="compNode" presStyleCnt="0"/>
      <dgm:spPr/>
    </dgm:pt>
    <dgm:pt modelId="{729A08B2-93F9-4475-8192-2462411609CF}" type="pres">
      <dgm:prSet presAssocID="{9CB04A4E-3BCD-4F36-88D3-F18ADE2EDA00}" presName="bkgdShape" presStyleLbl="node1" presStyleIdx="2" presStyleCnt="4"/>
      <dgm:spPr/>
      <dgm:t>
        <a:bodyPr/>
        <a:lstStyle/>
        <a:p>
          <a:endParaRPr lang="es-MX"/>
        </a:p>
      </dgm:t>
    </dgm:pt>
    <dgm:pt modelId="{EC26CBDD-26C0-4CC0-AC56-C06D41317BBC}" type="pres">
      <dgm:prSet presAssocID="{9CB04A4E-3BCD-4F36-88D3-F18ADE2EDA00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1994D2B-2C3B-4A82-82C0-20F48E40A127}" type="pres">
      <dgm:prSet presAssocID="{9CB04A4E-3BCD-4F36-88D3-F18ADE2EDA00}" presName="invisiNode" presStyleLbl="node1" presStyleIdx="2" presStyleCnt="4"/>
      <dgm:spPr/>
    </dgm:pt>
    <dgm:pt modelId="{6AD6FA22-F4FD-4A90-A47F-46F8FFE5CC81}" type="pres">
      <dgm:prSet presAssocID="{9CB04A4E-3BCD-4F36-88D3-F18ADE2EDA00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es-MX"/>
        </a:p>
      </dgm:t>
    </dgm:pt>
    <dgm:pt modelId="{8ADD0F61-0640-4E57-A35F-32CB203CEDD6}" type="pres">
      <dgm:prSet presAssocID="{44509F9D-7179-45F9-913E-CD56E0F56073}" presName="sibTrans" presStyleLbl="sibTrans2D1" presStyleIdx="0" presStyleCnt="0"/>
      <dgm:spPr/>
      <dgm:t>
        <a:bodyPr/>
        <a:lstStyle/>
        <a:p>
          <a:endParaRPr lang="es-MX"/>
        </a:p>
      </dgm:t>
    </dgm:pt>
    <dgm:pt modelId="{C070CF2E-96D2-4233-8E5C-5FF3D12BE6A4}" type="pres">
      <dgm:prSet presAssocID="{BDE8F833-8A86-4E5F-BDF7-C11D18EFDB32}" presName="compNode" presStyleCnt="0"/>
      <dgm:spPr/>
    </dgm:pt>
    <dgm:pt modelId="{07DE4F08-9EB0-49DE-9E55-020CB1A3C6D3}" type="pres">
      <dgm:prSet presAssocID="{BDE8F833-8A86-4E5F-BDF7-C11D18EFDB32}" presName="bkgdShape" presStyleLbl="node1" presStyleIdx="3" presStyleCnt="4"/>
      <dgm:spPr/>
      <dgm:t>
        <a:bodyPr/>
        <a:lstStyle/>
        <a:p>
          <a:endParaRPr lang="es-MX"/>
        </a:p>
      </dgm:t>
    </dgm:pt>
    <dgm:pt modelId="{A9B1A40F-FBCF-4AF9-933F-8739A70A8DF6}" type="pres">
      <dgm:prSet presAssocID="{BDE8F833-8A86-4E5F-BDF7-C11D18EFDB32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5E3115E-E547-4EA3-8EC1-41A5039BB1F7}" type="pres">
      <dgm:prSet presAssocID="{BDE8F833-8A86-4E5F-BDF7-C11D18EFDB32}" presName="invisiNode" presStyleLbl="node1" presStyleIdx="3" presStyleCnt="4"/>
      <dgm:spPr/>
    </dgm:pt>
    <dgm:pt modelId="{5758180D-F6CB-4A49-B099-52759D1956AD}" type="pres">
      <dgm:prSet presAssocID="{BDE8F833-8A86-4E5F-BDF7-C11D18EFDB32}" presName="imagNode" presStyleLbl="fgImgPlace1" presStyleIdx="3" presStyleCnt="4" custLinFactNeighborY="4175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es-MX"/>
        </a:p>
      </dgm:t>
    </dgm:pt>
  </dgm:ptLst>
  <dgm:cxnLst>
    <dgm:cxn modelId="{25777A18-E017-0043-A4E3-2212007864FD}" type="presOf" srcId="{B2DFC6AD-763B-194C-BA1D-208A134DE1C4}" destId="{844EBC86-B023-4B0C-BB1D-32664D8C2AFD}" srcOrd="1" destOrd="1" presId="urn:microsoft.com/office/officeart/2005/8/layout/hList7"/>
    <dgm:cxn modelId="{8230889B-A86F-5443-8875-84D3BD8F2BEA}" type="presOf" srcId="{0841D840-4D91-4096-9623-38E729E16A62}" destId="{BABC1A13-93F9-436C-914D-5F4BA9537ADD}" srcOrd="0" destOrd="3" presId="urn:microsoft.com/office/officeart/2005/8/layout/hList7"/>
    <dgm:cxn modelId="{2199E455-3D44-2A47-B456-FBD56D266150}" type="presOf" srcId="{C6D0440E-582A-4143-8E9E-24EA907B6641}" destId="{844EBC86-B023-4B0C-BB1D-32664D8C2AFD}" srcOrd="1" destOrd="6" presId="urn:microsoft.com/office/officeart/2005/8/layout/hList7"/>
    <dgm:cxn modelId="{8362116E-F3D2-A240-9000-AA10D4A24BB0}" type="presOf" srcId="{EB5BDF04-CEA1-47EC-9552-DAC888495BED}" destId="{5C891CB0-04DE-4A7A-A819-F04D5F0155C2}" srcOrd="0" destOrd="1" presId="urn:microsoft.com/office/officeart/2005/8/layout/hList7"/>
    <dgm:cxn modelId="{9F2D9F71-078D-9945-8043-CF751E6C2755}" type="presOf" srcId="{C6D0440E-582A-4143-8E9E-24EA907B6641}" destId="{BABC1A13-93F9-436C-914D-5F4BA9537ADD}" srcOrd="0" destOrd="6" presId="urn:microsoft.com/office/officeart/2005/8/layout/hList7"/>
    <dgm:cxn modelId="{BD86523D-50AF-5043-846E-B7FA7F09A934}" srcId="{DF4E7045-9EA6-4B1E-BBC5-94C93269747B}" destId="{4958DE7A-89DA-9F42-8EE0-58260C78EE08}" srcOrd="2" destOrd="0" parTransId="{262E352A-223E-3B45-B77F-15ECB118EB81}" sibTransId="{32F26809-C8A1-074A-AA67-9E45BBE0A29A}"/>
    <dgm:cxn modelId="{D76E120C-B0CC-40D8-85E5-4522866DDBB8}" srcId="{BDE8F833-8A86-4E5F-BDF7-C11D18EFDB32}" destId="{F0925EA5-1422-4594-BD9F-5FC2AEB4D422}" srcOrd="2" destOrd="0" parTransId="{216F310C-EF63-4B2A-9E74-7F174F6B9B0C}" sibTransId="{E816CC1D-60E8-41C6-B755-2EBAE0E0C582}"/>
    <dgm:cxn modelId="{20109D1B-BF7F-EB4D-873B-3F3B6E16CE8A}" type="presOf" srcId="{DB55CFA1-191C-49C1-928E-0CCE60972F0E}" destId="{AE5A561A-B6D0-41D6-952A-729367576A1D}" srcOrd="0" destOrd="0" presId="urn:microsoft.com/office/officeart/2005/8/layout/hList7"/>
    <dgm:cxn modelId="{09105CD7-D5F5-5E4E-8169-5E8483A6C9F2}" type="presOf" srcId="{DF4E7045-9EA6-4B1E-BBC5-94C93269747B}" destId="{A64D67DB-AF7D-4602-AD41-531ED06FA4CA}" srcOrd="1" destOrd="0" presId="urn:microsoft.com/office/officeart/2005/8/layout/hList7"/>
    <dgm:cxn modelId="{73E86C09-561C-384E-82C3-6B3DE6F884F6}" type="presOf" srcId="{F0925EA5-1422-4594-BD9F-5FC2AEB4D422}" destId="{07DE4F08-9EB0-49DE-9E55-020CB1A3C6D3}" srcOrd="0" destOrd="3" presId="urn:microsoft.com/office/officeart/2005/8/layout/hList7"/>
    <dgm:cxn modelId="{976EC025-7706-A44D-A18B-43C7133FB2CA}" type="presOf" srcId="{1F26EFC0-3089-4CBC-A781-997C11BA3AEC}" destId="{BABC1A13-93F9-436C-914D-5F4BA9537ADD}" srcOrd="0" destOrd="5" presId="urn:microsoft.com/office/officeart/2005/8/layout/hList7"/>
    <dgm:cxn modelId="{0993CB5F-C2AB-0642-9FBC-3A20C7F5FFB5}" type="presOf" srcId="{2A29E139-3B8F-46A2-A35F-E5DD9610DC1B}" destId="{A64D67DB-AF7D-4602-AD41-531ED06FA4CA}" srcOrd="1" destOrd="2" presId="urn:microsoft.com/office/officeart/2005/8/layout/hList7"/>
    <dgm:cxn modelId="{8BB32160-A9F0-5E42-91EE-EF46BF759E2B}" type="presOf" srcId="{55E4D600-9105-4146-85B2-251D7B6E67E3}" destId="{EC26CBDD-26C0-4CC0-AC56-C06D41317BBC}" srcOrd="1" destOrd="2" presId="urn:microsoft.com/office/officeart/2005/8/layout/hList7"/>
    <dgm:cxn modelId="{83EEF720-7A56-4702-AF4F-1A898E2F021C}" srcId="{87FA63CB-5F72-45B9-9587-A92A11FF734A}" destId="{0841D840-4D91-4096-9623-38E729E16A62}" srcOrd="2" destOrd="0" parTransId="{4F85E16E-EC83-4932-9CCD-FD91521E9495}" sibTransId="{BF781075-0664-48B0-9BC0-1953A8BB2771}"/>
    <dgm:cxn modelId="{794F84B5-501B-C548-AB06-CE98C1C367F7}" type="presOf" srcId="{220F7BC2-26EA-4B16-AC1C-63FAC2D1447D}" destId="{EC26CBDD-26C0-4CC0-AC56-C06D41317BBC}" srcOrd="1" destOrd="3" presId="urn:microsoft.com/office/officeart/2005/8/layout/hList7"/>
    <dgm:cxn modelId="{6216BAD2-EAE3-AE48-BE50-8C8C19FAE3A0}" type="presOf" srcId="{87FA63CB-5F72-45B9-9587-A92A11FF734A}" destId="{BABC1A13-93F9-436C-914D-5F4BA9537ADD}" srcOrd="0" destOrd="0" presId="urn:microsoft.com/office/officeart/2005/8/layout/hList7"/>
    <dgm:cxn modelId="{DD389A15-2D88-964A-BAF5-05A127F0F2D8}" type="presOf" srcId="{44943EAC-F686-44D9-8561-8327F52BC2EF}" destId="{BABC1A13-93F9-436C-914D-5F4BA9537ADD}" srcOrd="0" destOrd="2" presId="urn:microsoft.com/office/officeart/2005/8/layout/hList7"/>
    <dgm:cxn modelId="{AE4BCD7A-392D-DC45-BCFF-A06E9803D0A2}" type="presOf" srcId="{1F26EFC0-3089-4CBC-A781-997C11BA3AEC}" destId="{844EBC86-B023-4B0C-BB1D-32664D8C2AFD}" srcOrd="1" destOrd="5" presId="urn:microsoft.com/office/officeart/2005/8/layout/hList7"/>
    <dgm:cxn modelId="{6FFB6FDD-9D64-FD40-A594-866B7F27E75A}" type="presOf" srcId="{44509F9D-7179-45F9-913E-CD56E0F56073}" destId="{8ADD0F61-0640-4E57-A35F-32CB203CEDD6}" srcOrd="0" destOrd="0" presId="urn:microsoft.com/office/officeart/2005/8/layout/hList7"/>
    <dgm:cxn modelId="{934FC9A7-CBD4-4A52-BB36-44489A7CE664}" srcId="{98CEC40B-78E7-4790-9494-CE9BE065985A}" destId="{9CB04A4E-3BCD-4F36-88D3-F18ADE2EDA00}" srcOrd="2" destOrd="0" parTransId="{26E278F1-ED38-4006-8D13-588B70B1402E}" sibTransId="{44509F9D-7179-45F9-913E-CD56E0F56073}"/>
    <dgm:cxn modelId="{34C9E350-9F30-5B46-972B-22295335CB12}" type="presOf" srcId="{87FA63CB-5F72-45B9-9587-A92A11FF734A}" destId="{844EBC86-B023-4B0C-BB1D-32664D8C2AFD}" srcOrd="1" destOrd="0" presId="urn:microsoft.com/office/officeart/2005/8/layout/hList7"/>
    <dgm:cxn modelId="{1ED1359A-0A6F-4E97-B511-4DE6A24E4865}" srcId="{87FA63CB-5F72-45B9-9587-A92A11FF734A}" destId="{44943EAC-F686-44D9-8561-8327F52BC2EF}" srcOrd="1" destOrd="0" parTransId="{A37AF001-52A7-469E-9A69-047D2C15BD13}" sibTransId="{D8770C0B-BEB0-4906-B638-891B897CAC26}"/>
    <dgm:cxn modelId="{6D75BBB4-7636-4818-A87C-ED768F6252A9}" srcId="{BDE8F833-8A86-4E5F-BDF7-C11D18EFDB32}" destId="{EC4ABE96-EFF9-4303-8FC4-40699860739C}" srcOrd="0" destOrd="0" parTransId="{257DCC63-8B21-4ADE-8D33-29739D8EFFD1}" sibTransId="{96894565-261B-4A00-9621-CC380917EA64}"/>
    <dgm:cxn modelId="{2F16F4A1-8EE9-B241-99F1-F684C0C469B7}" type="presOf" srcId="{B2BB4956-1518-4FAB-AD28-F41BEBC2F9A6}" destId="{B6EB0B09-707F-49E4-A13E-C6832B11E519}" srcOrd="0" destOrd="0" presId="urn:microsoft.com/office/officeart/2005/8/layout/hList7"/>
    <dgm:cxn modelId="{C78A68E2-5906-9B4E-8EE8-56C830347E9C}" type="presOf" srcId="{C9662ABE-CF07-4120-B0AB-D4B49C5227D9}" destId="{EC26CBDD-26C0-4CC0-AC56-C06D41317BBC}" srcOrd="1" destOrd="1" presId="urn:microsoft.com/office/officeart/2005/8/layout/hList7"/>
    <dgm:cxn modelId="{93C8D813-84E0-8940-88B3-04B629D14679}" type="presOf" srcId="{CC8E993B-1953-B74D-B2F0-8A02CE6ECB54}" destId="{07DE4F08-9EB0-49DE-9E55-020CB1A3C6D3}" srcOrd="0" destOrd="4" presId="urn:microsoft.com/office/officeart/2005/8/layout/hList7"/>
    <dgm:cxn modelId="{AC8A1AC6-3938-BA4A-92E9-EDA0363D333D}" type="presOf" srcId="{98CEC40B-78E7-4790-9494-CE9BE065985A}" destId="{D4D14939-4888-4DD5-B9FC-900F01F4C612}" srcOrd="0" destOrd="0" presId="urn:microsoft.com/office/officeart/2005/8/layout/hList7"/>
    <dgm:cxn modelId="{F2802D86-EB45-CE4B-9C12-18E6798A1FD4}" type="presOf" srcId="{55E4D600-9105-4146-85B2-251D7B6E67E3}" destId="{729A08B2-93F9-4475-8192-2462411609CF}" srcOrd="0" destOrd="2" presId="urn:microsoft.com/office/officeart/2005/8/layout/hList7"/>
    <dgm:cxn modelId="{8726DC1F-AF9D-6E4E-80AF-7B8773C5727D}" type="presOf" srcId="{DF4E7045-9EA6-4B1E-BBC5-94C93269747B}" destId="{5C891CB0-04DE-4A7A-A819-F04D5F0155C2}" srcOrd="0" destOrd="0" presId="urn:microsoft.com/office/officeart/2005/8/layout/hList7"/>
    <dgm:cxn modelId="{259732B7-7D4B-4B43-A7E1-E0E04C9A9C4A}" srcId="{9CB04A4E-3BCD-4F36-88D3-F18ADE2EDA00}" destId="{55E4D600-9105-4146-85B2-251D7B6E67E3}" srcOrd="1" destOrd="0" parTransId="{0F8E59FE-61BB-4A77-ABF5-A7696E4C9344}" sibTransId="{B23DF33E-CBEC-4C7A-AC9B-A728E3735340}"/>
    <dgm:cxn modelId="{472AE620-0D4B-4D3E-AD98-92243547B6E8}" srcId="{DF4E7045-9EA6-4B1E-BBC5-94C93269747B}" destId="{2A29E139-3B8F-46A2-A35F-E5DD9610DC1B}" srcOrd="1" destOrd="0" parTransId="{8BD720C2-3A72-40B2-B197-A482A79CFEC7}" sibTransId="{44876610-51AF-477C-8B51-BF803A520837}"/>
    <dgm:cxn modelId="{1436630C-C9FA-F745-B84D-21104254B195}" srcId="{BDE8F833-8A86-4E5F-BDF7-C11D18EFDB32}" destId="{CC8E993B-1953-B74D-B2F0-8A02CE6ECB54}" srcOrd="3" destOrd="0" parTransId="{CCC61440-B163-634D-ADB3-9DA0E7BD12B8}" sibTransId="{35FBD7DA-55B0-CF43-9DBA-50EC3BFB1C85}"/>
    <dgm:cxn modelId="{7531A8C0-2D6C-A843-9526-F0E40C57289D}" type="presOf" srcId="{44943EAC-F686-44D9-8561-8327F52BC2EF}" destId="{844EBC86-B023-4B0C-BB1D-32664D8C2AFD}" srcOrd="1" destOrd="2" presId="urn:microsoft.com/office/officeart/2005/8/layout/hList7"/>
    <dgm:cxn modelId="{C14540FE-3D6D-014D-B6B4-67AA9267E235}" type="presOf" srcId="{CC8E993B-1953-B74D-B2F0-8A02CE6ECB54}" destId="{A9B1A40F-FBCF-4AF9-933F-8739A70A8DF6}" srcOrd="1" destOrd="4" presId="urn:microsoft.com/office/officeart/2005/8/layout/hList7"/>
    <dgm:cxn modelId="{5B93E7D2-9434-1742-8DD0-019A7D9E9C49}" type="presOf" srcId="{EC4ABE96-EFF9-4303-8FC4-40699860739C}" destId="{A9B1A40F-FBCF-4AF9-933F-8739A70A8DF6}" srcOrd="1" destOrd="1" presId="urn:microsoft.com/office/officeart/2005/8/layout/hList7"/>
    <dgm:cxn modelId="{46B35312-B5BF-4E6A-B70C-90E92842B2FC}" srcId="{9CB04A4E-3BCD-4F36-88D3-F18ADE2EDA00}" destId="{C9662ABE-CF07-4120-B0AB-D4B49C5227D9}" srcOrd="0" destOrd="0" parTransId="{DAEAFF9C-01C1-4182-AB4E-2F0AD82F515C}" sibTransId="{45A191B6-8ED3-4D9C-BB5F-AA0A6A694E99}"/>
    <dgm:cxn modelId="{A866C00A-3877-AD43-9649-5512FF66E2BB}" type="presOf" srcId="{FDBDD7C7-6F71-49A9-B902-30CB5C0889E3}" destId="{A9B1A40F-FBCF-4AF9-933F-8739A70A8DF6}" srcOrd="1" destOrd="5" presId="urn:microsoft.com/office/officeart/2005/8/layout/hList7"/>
    <dgm:cxn modelId="{43BA7F5E-348D-A348-97B8-BBDB2C20D631}" type="presOf" srcId="{4958DE7A-89DA-9F42-8EE0-58260C78EE08}" destId="{A64D67DB-AF7D-4602-AD41-531ED06FA4CA}" srcOrd="1" destOrd="3" presId="urn:microsoft.com/office/officeart/2005/8/layout/hList7"/>
    <dgm:cxn modelId="{53105B69-87CA-1443-9494-20871DB41C56}" type="presOf" srcId="{5D1419CB-E21F-4007-88D5-C19796EC7EFD}" destId="{A9B1A40F-FBCF-4AF9-933F-8739A70A8DF6}" srcOrd="1" destOrd="2" presId="urn:microsoft.com/office/officeart/2005/8/layout/hList7"/>
    <dgm:cxn modelId="{A7238120-E306-1D45-B1B2-45F905946AB4}" type="presOf" srcId="{220F7BC2-26EA-4B16-AC1C-63FAC2D1447D}" destId="{729A08B2-93F9-4475-8192-2462411609CF}" srcOrd="0" destOrd="3" presId="urn:microsoft.com/office/officeart/2005/8/layout/hList7"/>
    <dgm:cxn modelId="{46D75957-C513-1245-A9EF-B366BB07BB18}" srcId="{87FA63CB-5F72-45B9-9587-A92A11FF734A}" destId="{B2DFC6AD-763B-194C-BA1D-208A134DE1C4}" srcOrd="0" destOrd="0" parTransId="{76F6043C-1DDF-3C47-A4B2-79830B2AED15}" sibTransId="{FF0077A7-BA94-D041-8B71-D7D49FC3D46F}"/>
    <dgm:cxn modelId="{84AF1778-576D-1247-B96B-20CAFEC88275}" type="presOf" srcId="{BDE8F833-8A86-4E5F-BDF7-C11D18EFDB32}" destId="{07DE4F08-9EB0-49DE-9E55-020CB1A3C6D3}" srcOrd="0" destOrd="0" presId="urn:microsoft.com/office/officeart/2005/8/layout/hList7"/>
    <dgm:cxn modelId="{C5885612-7E3A-5941-84C1-25DDCC9B1016}" type="presOf" srcId="{9CB04A4E-3BCD-4F36-88D3-F18ADE2EDA00}" destId="{729A08B2-93F9-4475-8192-2462411609CF}" srcOrd="0" destOrd="0" presId="urn:microsoft.com/office/officeart/2005/8/layout/hList7"/>
    <dgm:cxn modelId="{48A746FE-9A06-3643-A66D-F8D3036828C9}" type="presOf" srcId="{BDE8F833-8A86-4E5F-BDF7-C11D18EFDB32}" destId="{A9B1A40F-FBCF-4AF9-933F-8739A70A8DF6}" srcOrd="1" destOrd="0" presId="urn:microsoft.com/office/officeart/2005/8/layout/hList7"/>
    <dgm:cxn modelId="{E707A430-F1E3-2D45-8B8A-AFA567D625A1}" type="presOf" srcId="{172BF02A-B781-4397-B475-F1C13FD8FF04}" destId="{844EBC86-B023-4B0C-BB1D-32664D8C2AFD}" srcOrd="1" destOrd="4" presId="urn:microsoft.com/office/officeart/2005/8/layout/hList7"/>
    <dgm:cxn modelId="{4620F84A-BC40-CE41-A8C3-EFC6D7B61C87}" type="presOf" srcId="{B2DFC6AD-763B-194C-BA1D-208A134DE1C4}" destId="{BABC1A13-93F9-436C-914D-5F4BA9537ADD}" srcOrd="0" destOrd="1" presId="urn:microsoft.com/office/officeart/2005/8/layout/hList7"/>
    <dgm:cxn modelId="{668231A1-DE81-AA41-A7F6-4A7C7D563DD9}" type="presOf" srcId="{C9662ABE-CF07-4120-B0AB-D4B49C5227D9}" destId="{729A08B2-93F9-4475-8192-2462411609CF}" srcOrd="0" destOrd="1" presId="urn:microsoft.com/office/officeart/2005/8/layout/hList7"/>
    <dgm:cxn modelId="{E3F906EB-DD85-4400-A5F5-ACFF4DB1DB22}" srcId="{BDE8F833-8A86-4E5F-BDF7-C11D18EFDB32}" destId="{FDBDD7C7-6F71-49A9-B902-30CB5C0889E3}" srcOrd="4" destOrd="0" parTransId="{D53CC4FE-3E8F-4097-9A90-8F1A0D18137F}" sibTransId="{27A156A0-7218-47AC-9ADB-B9D616822FF7}"/>
    <dgm:cxn modelId="{84E1744E-1837-CC4C-B4D1-954CC76455ED}" type="presOf" srcId="{172BF02A-B781-4397-B475-F1C13FD8FF04}" destId="{BABC1A13-93F9-436C-914D-5F4BA9537ADD}" srcOrd="0" destOrd="4" presId="urn:microsoft.com/office/officeart/2005/8/layout/hList7"/>
    <dgm:cxn modelId="{7A08C2A3-22E7-41D5-81F5-1983E85565FC}" srcId="{87FA63CB-5F72-45B9-9587-A92A11FF734A}" destId="{1F26EFC0-3089-4CBC-A781-997C11BA3AEC}" srcOrd="4" destOrd="0" parTransId="{5A9AC82A-CF8A-4B2B-93AA-0C9FCCA5CD32}" sibTransId="{5243AA84-0CC2-4785-AC6E-9B1BE6FCC5DC}"/>
    <dgm:cxn modelId="{F6A42607-4DC2-B14E-AFB1-EC357FAFFF50}" type="presOf" srcId="{F0925EA5-1422-4594-BD9F-5FC2AEB4D422}" destId="{A9B1A40F-FBCF-4AF9-933F-8739A70A8DF6}" srcOrd="1" destOrd="3" presId="urn:microsoft.com/office/officeart/2005/8/layout/hList7"/>
    <dgm:cxn modelId="{C418A809-AB48-492F-A285-D3E760BD3AE9}" srcId="{98CEC40B-78E7-4790-9494-CE9BE065985A}" destId="{BDE8F833-8A86-4E5F-BDF7-C11D18EFDB32}" srcOrd="3" destOrd="0" parTransId="{0B3F36E4-0195-491A-84B1-4DEC507DAF80}" sibTransId="{F378F180-D82D-45C3-8836-16C1B6F63ACF}"/>
    <dgm:cxn modelId="{A1BFE18C-8E9E-E64A-AABF-2B53CA5D80EF}" type="presOf" srcId="{9CB04A4E-3BCD-4F36-88D3-F18ADE2EDA00}" destId="{EC26CBDD-26C0-4CC0-AC56-C06D41317BBC}" srcOrd="1" destOrd="0" presId="urn:microsoft.com/office/officeart/2005/8/layout/hList7"/>
    <dgm:cxn modelId="{131433FC-1602-4652-A735-7DC617216855}" srcId="{9CB04A4E-3BCD-4F36-88D3-F18ADE2EDA00}" destId="{220F7BC2-26EA-4B16-AC1C-63FAC2D1447D}" srcOrd="2" destOrd="0" parTransId="{3C1C432B-6DFC-4F13-8B1B-3880C98DE086}" sibTransId="{A42C4973-720D-4F3F-8741-7B7C3B4F4B3C}"/>
    <dgm:cxn modelId="{E85CBFAF-4C7C-4BC0-A9F3-5F3C8E3D4EB8}" srcId="{BDE8F833-8A86-4E5F-BDF7-C11D18EFDB32}" destId="{5D1419CB-E21F-4007-88D5-C19796EC7EFD}" srcOrd="1" destOrd="0" parTransId="{C8F8F6AA-6730-4280-82D6-6A8FFA8077EB}" sibTransId="{7C25A1A5-DD78-45BC-9118-8DCA3CE0D9FE}"/>
    <dgm:cxn modelId="{5D10B835-C320-0049-9A44-8151FFDD03A9}" type="presOf" srcId="{2A29E139-3B8F-46A2-A35F-E5DD9610DC1B}" destId="{5C891CB0-04DE-4A7A-A819-F04D5F0155C2}" srcOrd="0" destOrd="2" presId="urn:microsoft.com/office/officeart/2005/8/layout/hList7"/>
    <dgm:cxn modelId="{59758508-D3F6-B64A-90AB-24F6E1A81E2A}" type="presOf" srcId="{EB5BDF04-CEA1-47EC-9552-DAC888495BED}" destId="{A64D67DB-AF7D-4602-AD41-531ED06FA4CA}" srcOrd="1" destOrd="1" presId="urn:microsoft.com/office/officeart/2005/8/layout/hList7"/>
    <dgm:cxn modelId="{FCFE2822-FF86-DF43-91C1-6F61E034CC91}" type="presOf" srcId="{0841D840-4D91-4096-9623-38E729E16A62}" destId="{844EBC86-B023-4B0C-BB1D-32664D8C2AFD}" srcOrd="1" destOrd="3" presId="urn:microsoft.com/office/officeart/2005/8/layout/hList7"/>
    <dgm:cxn modelId="{7CB79702-4FC5-C248-AE78-7D2BD1C4A080}" type="presOf" srcId="{EC4ABE96-EFF9-4303-8FC4-40699860739C}" destId="{07DE4F08-9EB0-49DE-9E55-020CB1A3C6D3}" srcOrd="0" destOrd="1" presId="urn:microsoft.com/office/officeart/2005/8/layout/hList7"/>
    <dgm:cxn modelId="{21299F8B-A252-424E-9586-985074E817FB}" type="presOf" srcId="{FDBDD7C7-6F71-49A9-B902-30CB5C0889E3}" destId="{07DE4F08-9EB0-49DE-9E55-020CB1A3C6D3}" srcOrd="0" destOrd="5" presId="urn:microsoft.com/office/officeart/2005/8/layout/hList7"/>
    <dgm:cxn modelId="{3199CC89-C6C3-4586-AD4D-2BEBCF3EEBCB}" srcId="{87FA63CB-5F72-45B9-9587-A92A11FF734A}" destId="{172BF02A-B781-4397-B475-F1C13FD8FF04}" srcOrd="3" destOrd="0" parTransId="{504AD865-08F2-4A42-90D9-4A186574F165}" sibTransId="{468D1B3B-9C10-4DB7-A7CB-22065FFB73B4}"/>
    <dgm:cxn modelId="{CC8A59E5-DD48-4693-8456-F36C7572A08B}" srcId="{DF4E7045-9EA6-4B1E-BBC5-94C93269747B}" destId="{EB5BDF04-CEA1-47EC-9552-DAC888495BED}" srcOrd="0" destOrd="0" parTransId="{97874F33-521F-4515-92EB-7F37D5FDBA76}" sibTransId="{2A8FB2AB-5761-461C-8348-EC876D0168FE}"/>
    <dgm:cxn modelId="{6AA7DB9B-2536-8844-9E51-BDA2D189D838}" type="presOf" srcId="{4958DE7A-89DA-9F42-8EE0-58260C78EE08}" destId="{5C891CB0-04DE-4A7A-A819-F04D5F0155C2}" srcOrd="0" destOrd="3" presId="urn:microsoft.com/office/officeart/2005/8/layout/hList7"/>
    <dgm:cxn modelId="{C900E93C-E6DC-4EFA-A5AC-4FB5812338AA}" srcId="{98CEC40B-78E7-4790-9494-CE9BE065985A}" destId="{87FA63CB-5F72-45B9-9587-A92A11FF734A}" srcOrd="0" destOrd="0" parTransId="{70821E44-8383-4906-B39D-813E4E572C13}" sibTransId="{DB55CFA1-191C-49C1-928E-0CCE60972F0E}"/>
    <dgm:cxn modelId="{A2ABB003-958E-FF44-AE6C-A4BDA960CC64}" type="presOf" srcId="{5D1419CB-E21F-4007-88D5-C19796EC7EFD}" destId="{07DE4F08-9EB0-49DE-9E55-020CB1A3C6D3}" srcOrd="0" destOrd="2" presId="urn:microsoft.com/office/officeart/2005/8/layout/hList7"/>
    <dgm:cxn modelId="{A6E38430-63B0-4752-BC35-889CCB762BB6}" srcId="{87FA63CB-5F72-45B9-9587-A92A11FF734A}" destId="{C6D0440E-582A-4143-8E9E-24EA907B6641}" srcOrd="5" destOrd="0" parTransId="{9B904900-B358-4026-8E5D-DC0DAA9F7220}" sibTransId="{A19ABCC1-FB02-475C-8E90-191AA40D5F9A}"/>
    <dgm:cxn modelId="{D51EAB45-3F05-49F0-BD6F-2A573F2D97F7}" srcId="{98CEC40B-78E7-4790-9494-CE9BE065985A}" destId="{DF4E7045-9EA6-4B1E-BBC5-94C93269747B}" srcOrd="1" destOrd="0" parTransId="{97CCA751-5F94-48CE-8047-53B3F189536B}" sibTransId="{B2BB4956-1518-4FAB-AD28-F41BEBC2F9A6}"/>
    <dgm:cxn modelId="{880F4CA9-A32F-D448-AAB9-FE433DBB614C}" type="presParOf" srcId="{D4D14939-4888-4DD5-B9FC-900F01F4C612}" destId="{583374BE-15E6-4427-8027-99BF7192A9F9}" srcOrd="0" destOrd="0" presId="urn:microsoft.com/office/officeart/2005/8/layout/hList7"/>
    <dgm:cxn modelId="{6D0633D3-524F-6640-B06D-3281FB3A087C}" type="presParOf" srcId="{D4D14939-4888-4DD5-B9FC-900F01F4C612}" destId="{E214F465-6DC6-4566-8C9D-706EFF1E031C}" srcOrd="1" destOrd="0" presId="urn:microsoft.com/office/officeart/2005/8/layout/hList7"/>
    <dgm:cxn modelId="{EB94DF84-B55F-154C-AA6D-C861C3365D95}" type="presParOf" srcId="{E214F465-6DC6-4566-8C9D-706EFF1E031C}" destId="{BC95DC18-CD18-4789-A156-5F9E8E8B0FDF}" srcOrd="0" destOrd="0" presId="urn:microsoft.com/office/officeart/2005/8/layout/hList7"/>
    <dgm:cxn modelId="{E8B12BBB-07FA-A849-92F7-2774C9E8C6F4}" type="presParOf" srcId="{BC95DC18-CD18-4789-A156-5F9E8E8B0FDF}" destId="{BABC1A13-93F9-436C-914D-5F4BA9537ADD}" srcOrd="0" destOrd="0" presId="urn:microsoft.com/office/officeart/2005/8/layout/hList7"/>
    <dgm:cxn modelId="{8A0F61D0-DC8C-6548-B2E1-C1B4CB68A8CB}" type="presParOf" srcId="{BC95DC18-CD18-4789-A156-5F9E8E8B0FDF}" destId="{844EBC86-B023-4B0C-BB1D-32664D8C2AFD}" srcOrd="1" destOrd="0" presId="urn:microsoft.com/office/officeart/2005/8/layout/hList7"/>
    <dgm:cxn modelId="{710FEEFC-39B3-BC42-A289-80378B8EB004}" type="presParOf" srcId="{BC95DC18-CD18-4789-A156-5F9E8E8B0FDF}" destId="{A6F52064-4D32-4CDA-8FA9-870618C69B2B}" srcOrd="2" destOrd="0" presId="urn:microsoft.com/office/officeart/2005/8/layout/hList7"/>
    <dgm:cxn modelId="{75191005-2954-6F41-B6D9-D9182E8BF5B0}" type="presParOf" srcId="{BC95DC18-CD18-4789-A156-5F9E8E8B0FDF}" destId="{EC6007E5-C64F-4067-9349-CB708DD6383E}" srcOrd="3" destOrd="0" presId="urn:microsoft.com/office/officeart/2005/8/layout/hList7"/>
    <dgm:cxn modelId="{DAEBB792-9122-4B4F-B408-C968D2B4CB31}" type="presParOf" srcId="{E214F465-6DC6-4566-8C9D-706EFF1E031C}" destId="{AE5A561A-B6D0-41D6-952A-729367576A1D}" srcOrd="1" destOrd="0" presId="urn:microsoft.com/office/officeart/2005/8/layout/hList7"/>
    <dgm:cxn modelId="{BD579C4E-5DB8-6249-90B9-3828FDA0A5BB}" type="presParOf" srcId="{E214F465-6DC6-4566-8C9D-706EFF1E031C}" destId="{A16460FA-D791-411F-9811-76E8EDD9C44E}" srcOrd="2" destOrd="0" presId="urn:microsoft.com/office/officeart/2005/8/layout/hList7"/>
    <dgm:cxn modelId="{16621722-586D-2D4F-B07F-99BCE8D035BD}" type="presParOf" srcId="{A16460FA-D791-411F-9811-76E8EDD9C44E}" destId="{5C891CB0-04DE-4A7A-A819-F04D5F0155C2}" srcOrd="0" destOrd="0" presId="urn:microsoft.com/office/officeart/2005/8/layout/hList7"/>
    <dgm:cxn modelId="{4149BCF9-1B95-F94B-95B2-03B9237A3898}" type="presParOf" srcId="{A16460FA-D791-411F-9811-76E8EDD9C44E}" destId="{A64D67DB-AF7D-4602-AD41-531ED06FA4CA}" srcOrd="1" destOrd="0" presId="urn:microsoft.com/office/officeart/2005/8/layout/hList7"/>
    <dgm:cxn modelId="{0248C63C-3BDA-4E45-B3D1-59C160A2B213}" type="presParOf" srcId="{A16460FA-D791-411F-9811-76E8EDD9C44E}" destId="{FDB91B44-8042-4D17-8B37-5132A87D5201}" srcOrd="2" destOrd="0" presId="urn:microsoft.com/office/officeart/2005/8/layout/hList7"/>
    <dgm:cxn modelId="{A8E8A2B9-B17A-4849-A1A8-FFE73B8212A4}" type="presParOf" srcId="{A16460FA-D791-411F-9811-76E8EDD9C44E}" destId="{53A986A7-D061-4A62-B9A3-6DAB60065966}" srcOrd="3" destOrd="0" presId="urn:microsoft.com/office/officeart/2005/8/layout/hList7"/>
    <dgm:cxn modelId="{CD1E23DC-F10B-EF4E-B81C-003F879768DD}" type="presParOf" srcId="{E214F465-6DC6-4566-8C9D-706EFF1E031C}" destId="{B6EB0B09-707F-49E4-A13E-C6832B11E519}" srcOrd="3" destOrd="0" presId="urn:microsoft.com/office/officeart/2005/8/layout/hList7"/>
    <dgm:cxn modelId="{AB4C9288-61A6-1946-A0A8-BAC150D6C525}" type="presParOf" srcId="{E214F465-6DC6-4566-8C9D-706EFF1E031C}" destId="{F9A3518F-09FB-4717-AB12-15795052AB6C}" srcOrd="4" destOrd="0" presId="urn:microsoft.com/office/officeart/2005/8/layout/hList7"/>
    <dgm:cxn modelId="{840C8061-F7BC-D54F-A47C-84E231C10557}" type="presParOf" srcId="{F9A3518F-09FB-4717-AB12-15795052AB6C}" destId="{729A08B2-93F9-4475-8192-2462411609CF}" srcOrd="0" destOrd="0" presId="urn:microsoft.com/office/officeart/2005/8/layout/hList7"/>
    <dgm:cxn modelId="{47A7031B-5C61-2440-B6F1-3B1F89CBB436}" type="presParOf" srcId="{F9A3518F-09FB-4717-AB12-15795052AB6C}" destId="{EC26CBDD-26C0-4CC0-AC56-C06D41317BBC}" srcOrd="1" destOrd="0" presId="urn:microsoft.com/office/officeart/2005/8/layout/hList7"/>
    <dgm:cxn modelId="{A91368CC-FAD5-5141-88C4-D07C16EB5C4D}" type="presParOf" srcId="{F9A3518F-09FB-4717-AB12-15795052AB6C}" destId="{01994D2B-2C3B-4A82-82C0-20F48E40A127}" srcOrd="2" destOrd="0" presId="urn:microsoft.com/office/officeart/2005/8/layout/hList7"/>
    <dgm:cxn modelId="{39287DC2-8774-814E-B227-C6B8E183229A}" type="presParOf" srcId="{F9A3518F-09FB-4717-AB12-15795052AB6C}" destId="{6AD6FA22-F4FD-4A90-A47F-46F8FFE5CC81}" srcOrd="3" destOrd="0" presId="urn:microsoft.com/office/officeart/2005/8/layout/hList7"/>
    <dgm:cxn modelId="{15252252-308D-7041-8576-2C8347365EF3}" type="presParOf" srcId="{E214F465-6DC6-4566-8C9D-706EFF1E031C}" destId="{8ADD0F61-0640-4E57-A35F-32CB203CEDD6}" srcOrd="5" destOrd="0" presId="urn:microsoft.com/office/officeart/2005/8/layout/hList7"/>
    <dgm:cxn modelId="{3DFD10D4-87A2-AF40-B67D-EB6305E915A3}" type="presParOf" srcId="{E214F465-6DC6-4566-8C9D-706EFF1E031C}" destId="{C070CF2E-96D2-4233-8E5C-5FF3D12BE6A4}" srcOrd="6" destOrd="0" presId="urn:microsoft.com/office/officeart/2005/8/layout/hList7"/>
    <dgm:cxn modelId="{081930C9-081E-FA48-A054-E5D4608F8A17}" type="presParOf" srcId="{C070CF2E-96D2-4233-8E5C-5FF3D12BE6A4}" destId="{07DE4F08-9EB0-49DE-9E55-020CB1A3C6D3}" srcOrd="0" destOrd="0" presId="urn:microsoft.com/office/officeart/2005/8/layout/hList7"/>
    <dgm:cxn modelId="{C6481488-82B4-2843-A05A-AA485DE73355}" type="presParOf" srcId="{C070CF2E-96D2-4233-8E5C-5FF3D12BE6A4}" destId="{A9B1A40F-FBCF-4AF9-933F-8739A70A8DF6}" srcOrd="1" destOrd="0" presId="urn:microsoft.com/office/officeart/2005/8/layout/hList7"/>
    <dgm:cxn modelId="{7C7FE3A6-1B96-044C-88A1-B5EEC003CF11}" type="presParOf" srcId="{C070CF2E-96D2-4233-8E5C-5FF3D12BE6A4}" destId="{55E3115E-E547-4EA3-8EC1-41A5039BB1F7}" srcOrd="2" destOrd="0" presId="urn:microsoft.com/office/officeart/2005/8/layout/hList7"/>
    <dgm:cxn modelId="{E88D1CC9-5DAB-8245-BDF6-2E282BE6A566}" type="presParOf" srcId="{C070CF2E-96D2-4233-8E5C-5FF3D12BE6A4}" destId="{5758180D-F6CB-4A49-B099-52759D1956A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CEFF4-2387-4D86-9FEE-95B2BFCC2EB9}">
      <dsp:nvSpPr>
        <dsp:cNvPr id="0" name=""/>
        <dsp:cNvSpPr/>
      </dsp:nvSpPr>
      <dsp:spPr>
        <a:xfrm>
          <a:off x="273435" y="533739"/>
          <a:ext cx="3748265" cy="85202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CA6B2-3DCD-4C6B-B35A-F68F03C12183}">
      <dsp:nvSpPr>
        <dsp:cNvPr id="0" name=""/>
        <dsp:cNvSpPr/>
      </dsp:nvSpPr>
      <dsp:spPr>
        <a:xfrm flipH="1">
          <a:off x="2805995" y="1936627"/>
          <a:ext cx="45720" cy="227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FA21C-0FC8-48AF-8745-B5321CE8B786}">
      <dsp:nvSpPr>
        <dsp:cNvPr id="0" name=""/>
        <dsp:cNvSpPr/>
      </dsp:nvSpPr>
      <dsp:spPr>
        <a:xfrm rot="10800000" flipV="1">
          <a:off x="635196" y="554751"/>
          <a:ext cx="3535469" cy="763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Integral </a:t>
          </a:r>
          <a:r>
            <a:rPr lang="es-MX" sz="2400" b="1" kern="1200" dirty="0" err="1" smtClean="0"/>
            <a:t>Actions</a:t>
          </a:r>
          <a:endParaRPr lang="es-MX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(General </a:t>
          </a:r>
          <a:r>
            <a:rPr lang="es-MX" sz="2400" b="1" kern="1200" dirty="0" err="1" smtClean="0"/>
            <a:t>Population</a:t>
          </a:r>
          <a:r>
            <a:rPr lang="es-MX" sz="2400" b="1" kern="1200" dirty="0" smtClean="0"/>
            <a:t>)</a:t>
          </a:r>
          <a:endParaRPr lang="es-MX" sz="2400" b="1" kern="1200" dirty="0"/>
        </a:p>
      </dsp:txBody>
      <dsp:txXfrm rot="-10800000">
        <a:off x="635196" y="554751"/>
        <a:ext cx="3535469" cy="763110"/>
      </dsp:txXfrm>
    </dsp:sp>
    <dsp:sp modelId="{2C6C039C-5DC7-4EDF-88D2-FE9D4F400714}">
      <dsp:nvSpPr>
        <dsp:cNvPr id="0" name=""/>
        <dsp:cNvSpPr/>
      </dsp:nvSpPr>
      <dsp:spPr>
        <a:xfrm>
          <a:off x="273435" y="1729452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26E0B8-6E70-4C76-AA6B-8F6E49AA8DE7}">
      <dsp:nvSpPr>
        <dsp:cNvPr id="0" name=""/>
        <dsp:cNvSpPr/>
      </dsp:nvSpPr>
      <dsp:spPr>
        <a:xfrm>
          <a:off x="519483" y="1557609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Education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519483" y="1557609"/>
        <a:ext cx="3268928" cy="601903"/>
      </dsp:txXfrm>
    </dsp:sp>
    <dsp:sp modelId="{43FB7064-DD7D-4A97-A487-97DA34E6552F}">
      <dsp:nvSpPr>
        <dsp:cNvPr id="0" name=""/>
        <dsp:cNvSpPr/>
      </dsp:nvSpPr>
      <dsp:spPr>
        <a:xfrm>
          <a:off x="273435" y="2331356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D5040E-88FC-44DF-84EC-1207F834D046}">
      <dsp:nvSpPr>
        <dsp:cNvPr id="0" name=""/>
        <dsp:cNvSpPr/>
      </dsp:nvSpPr>
      <dsp:spPr>
        <a:xfrm>
          <a:off x="519483" y="2159512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Health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519483" y="2159512"/>
        <a:ext cx="3268928" cy="601903"/>
      </dsp:txXfrm>
    </dsp:sp>
    <dsp:sp modelId="{68830077-B5FD-41E9-BFC1-A7582DDEE816}">
      <dsp:nvSpPr>
        <dsp:cNvPr id="0" name=""/>
        <dsp:cNvSpPr/>
      </dsp:nvSpPr>
      <dsp:spPr>
        <a:xfrm>
          <a:off x="273435" y="2933259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C6DC15-342A-4740-8511-75D1319D9013}">
      <dsp:nvSpPr>
        <dsp:cNvPr id="0" name=""/>
        <dsp:cNvSpPr/>
      </dsp:nvSpPr>
      <dsp:spPr>
        <a:xfrm>
          <a:off x="519483" y="2761416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Social </a:t>
          </a: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Protection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519483" y="2761416"/>
        <a:ext cx="3268928" cy="601903"/>
      </dsp:txXfrm>
    </dsp:sp>
    <dsp:sp modelId="{C9B7F8D7-769F-48B5-BC24-546FDC4462BE}">
      <dsp:nvSpPr>
        <dsp:cNvPr id="0" name=""/>
        <dsp:cNvSpPr/>
      </dsp:nvSpPr>
      <dsp:spPr>
        <a:xfrm>
          <a:off x="273435" y="3535162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7DA1D-58E7-4AE7-AB12-7F7E4BB26BF6}">
      <dsp:nvSpPr>
        <dsp:cNvPr id="0" name=""/>
        <dsp:cNvSpPr/>
      </dsp:nvSpPr>
      <dsp:spPr>
        <a:xfrm>
          <a:off x="519483" y="3363319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Job training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519483" y="3363319"/>
        <a:ext cx="3268928" cy="601903"/>
      </dsp:txXfrm>
    </dsp:sp>
    <dsp:sp modelId="{CAD1D671-94B7-48DD-A0A9-FB068928857F}">
      <dsp:nvSpPr>
        <dsp:cNvPr id="0" name=""/>
        <dsp:cNvSpPr/>
      </dsp:nvSpPr>
      <dsp:spPr>
        <a:xfrm>
          <a:off x="273435" y="4137066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AF25F-1426-4544-81F4-917C607CE9C0}">
      <dsp:nvSpPr>
        <dsp:cNvPr id="0" name=""/>
        <dsp:cNvSpPr/>
      </dsp:nvSpPr>
      <dsp:spPr>
        <a:xfrm>
          <a:off x="519483" y="3965222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Housing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519483" y="3965222"/>
        <a:ext cx="3268928" cy="601903"/>
      </dsp:txXfrm>
    </dsp:sp>
    <dsp:sp modelId="{3A69BA0D-9D22-43E8-9E92-515280D7ADA8}">
      <dsp:nvSpPr>
        <dsp:cNvPr id="0" name=""/>
        <dsp:cNvSpPr/>
      </dsp:nvSpPr>
      <dsp:spPr>
        <a:xfrm>
          <a:off x="4198908" y="529018"/>
          <a:ext cx="3512059" cy="841224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94049-B6CD-4CA1-98AB-E5A3D22AC3FF}">
      <dsp:nvSpPr>
        <dsp:cNvPr id="0" name=""/>
        <dsp:cNvSpPr/>
      </dsp:nvSpPr>
      <dsp:spPr>
        <a:xfrm>
          <a:off x="4197449" y="898171"/>
          <a:ext cx="258222" cy="2582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01C55-BC82-4245-91A7-50DADB5A11C9}">
      <dsp:nvSpPr>
        <dsp:cNvPr id="0" name=""/>
        <dsp:cNvSpPr/>
      </dsp:nvSpPr>
      <dsp:spPr>
        <a:xfrm>
          <a:off x="4768967" y="647832"/>
          <a:ext cx="2772789" cy="74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b="1" kern="1200" dirty="0" err="1" smtClean="0"/>
            <a:t>Focused</a:t>
          </a:r>
          <a:r>
            <a:rPr lang="es-MX" sz="2200" b="1" kern="1200" dirty="0" smtClean="0"/>
            <a:t>  </a:t>
          </a:r>
          <a:r>
            <a:rPr lang="es-MX" sz="2200" b="1" kern="1200" dirty="0" err="1" smtClean="0"/>
            <a:t>Actions</a:t>
          </a:r>
          <a:r>
            <a:rPr lang="es-MX" sz="2200" b="1" kern="1200" dirty="0" smtClean="0"/>
            <a:t>  (</a:t>
          </a:r>
          <a:r>
            <a:rPr lang="es-MX" sz="2200" b="1" kern="1200" dirty="0" err="1" smtClean="0"/>
            <a:t>Population</a:t>
          </a:r>
          <a:r>
            <a:rPr lang="es-MX" sz="2200" b="1" kern="1200" dirty="0" smtClean="0"/>
            <a:t> in </a:t>
          </a:r>
          <a:r>
            <a:rPr lang="es-MX" sz="2200" b="1" kern="1200" dirty="0" err="1" smtClean="0"/>
            <a:t>Poverty</a:t>
          </a:r>
          <a:r>
            <a:rPr lang="es-MX" sz="2200" b="1" kern="1200" dirty="0" smtClean="0"/>
            <a:t>)</a:t>
          </a:r>
          <a:endParaRPr lang="es-MX" sz="2200" b="1" kern="1200" dirty="0"/>
        </a:p>
      </dsp:txBody>
      <dsp:txXfrm>
        <a:off x="4768967" y="647832"/>
        <a:ext cx="2772789" cy="742867"/>
      </dsp:txXfrm>
    </dsp:sp>
    <dsp:sp modelId="{F67EB16E-A7C6-40AA-A594-F27BB775A19C}">
      <dsp:nvSpPr>
        <dsp:cNvPr id="0" name=""/>
        <dsp:cNvSpPr/>
      </dsp:nvSpPr>
      <dsp:spPr>
        <a:xfrm>
          <a:off x="4197449" y="1713930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722A74-996C-4D0B-8680-AC414156A2C1}">
      <dsp:nvSpPr>
        <dsp:cNvPr id="0" name=""/>
        <dsp:cNvSpPr/>
      </dsp:nvSpPr>
      <dsp:spPr>
        <a:xfrm>
          <a:off x="4443498" y="1542087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Human Capital </a:t>
          </a: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Development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4443498" y="1542087"/>
        <a:ext cx="3268928" cy="601903"/>
      </dsp:txXfrm>
    </dsp:sp>
    <dsp:sp modelId="{3F0ECAB9-3FAE-47DB-AF18-607957BA449C}">
      <dsp:nvSpPr>
        <dsp:cNvPr id="0" name=""/>
        <dsp:cNvSpPr/>
      </dsp:nvSpPr>
      <dsp:spPr>
        <a:xfrm>
          <a:off x="4197449" y="2315833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DFBA45-0C7B-42EB-8047-C034BAC1728D}">
      <dsp:nvSpPr>
        <dsp:cNvPr id="0" name=""/>
        <dsp:cNvSpPr/>
      </dsp:nvSpPr>
      <dsp:spPr>
        <a:xfrm>
          <a:off x="4443498" y="2143990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Education</a:t>
          </a:r>
          <a:endParaRPr lang="es-MX" sz="200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4443498" y="2143990"/>
        <a:ext cx="3268928" cy="601903"/>
      </dsp:txXfrm>
    </dsp:sp>
    <dsp:sp modelId="{30D7ED9F-20F9-49EE-B0D3-993DFB6741B5}">
      <dsp:nvSpPr>
        <dsp:cNvPr id="0" name=""/>
        <dsp:cNvSpPr/>
      </dsp:nvSpPr>
      <dsp:spPr>
        <a:xfrm>
          <a:off x="4197449" y="2917737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D30CA-3C36-4A19-8D50-864FD43E6C37}">
      <dsp:nvSpPr>
        <dsp:cNvPr id="0" name=""/>
        <dsp:cNvSpPr/>
      </dsp:nvSpPr>
      <dsp:spPr>
        <a:xfrm>
          <a:off x="4443498" y="2745893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Health</a:t>
          </a:r>
          <a:endParaRPr lang="es-MX" sz="2200" kern="1200" dirty="0" smtClean="0"/>
        </a:p>
      </dsp:txBody>
      <dsp:txXfrm>
        <a:off x="4443498" y="2745893"/>
        <a:ext cx="3268928" cy="601903"/>
      </dsp:txXfrm>
    </dsp:sp>
    <dsp:sp modelId="{00B7C18F-8026-4F0B-BAE5-3F40E6C24DB0}">
      <dsp:nvSpPr>
        <dsp:cNvPr id="0" name=""/>
        <dsp:cNvSpPr/>
      </dsp:nvSpPr>
      <dsp:spPr>
        <a:xfrm>
          <a:off x="4197449" y="3519640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EAD4BA-5BF3-45B3-B0FF-F19DB925D557}">
      <dsp:nvSpPr>
        <dsp:cNvPr id="0" name=""/>
        <dsp:cNvSpPr/>
      </dsp:nvSpPr>
      <dsp:spPr>
        <a:xfrm>
          <a:off x="4443498" y="3347797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Feeding</a:t>
          </a:r>
          <a:endParaRPr lang="es-MX" sz="2000" kern="1200" dirty="0" smtClean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4443498" y="3347797"/>
        <a:ext cx="3268928" cy="601903"/>
      </dsp:txXfrm>
    </dsp:sp>
    <dsp:sp modelId="{AED83964-BF72-47D0-BE5F-AB120432D995}">
      <dsp:nvSpPr>
        <dsp:cNvPr id="0" name=""/>
        <dsp:cNvSpPr/>
      </dsp:nvSpPr>
      <dsp:spPr>
        <a:xfrm>
          <a:off x="7908949" y="499180"/>
          <a:ext cx="3408191" cy="925708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EAFC2-2026-4A14-A933-F50616A12C72}">
      <dsp:nvSpPr>
        <dsp:cNvPr id="0" name=""/>
        <dsp:cNvSpPr/>
      </dsp:nvSpPr>
      <dsp:spPr>
        <a:xfrm>
          <a:off x="7888175" y="811085"/>
          <a:ext cx="258222" cy="2582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CBB2A4-105D-4858-A43D-59C3029AF558}">
      <dsp:nvSpPr>
        <dsp:cNvPr id="0" name=""/>
        <dsp:cNvSpPr/>
      </dsp:nvSpPr>
      <dsp:spPr>
        <a:xfrm>
          <a:off x="8300429" y="685667"/>
          <a:ext cx="2665652" cy="568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kern="1200" dirty="0" err="1" smtClean="0"/>
            <a:t>Focused</a:t>
          </a:r>
          <a:r>
            <a:rPr lang="es-ES" sz="2200" b="1" kern="1200" dirty="0" smtClean="0"/>
            <a:t> </a:t>
          </a:r>
          <a:r>
            <a:rPr lang="es-ES" sz="2200" b="1" kern="1200" dirty="0" err="1" smtClean="0"/>
            <a:t>Actions</a:t>
          </a:r>
          <a:r>
            <a:rPr lang="es-ES" sz="2200" b="1" kern="1200" dirty="0" smtClean="0"/>
            <a:t>  (</a:t>
          </a:r>
          <a:r>
            <a:rPr lang="es-ES" sz="2200" b="1" kern="1200" dirty="0" err="1" smtClean="0"/>
            <a:t>Population</a:t>
          </a:r>
          <a:r>
            <a:rPr lang="es-ES" sz="2200" b="1" kern="1200" dirty="0" smtClean="0"/>
            <a:t> in </a:t>
          </a:r>
          <a:r>
            <a:rPr lang="es-ES" sz="2200" b="1" kern="1200" dirty="0" err="1" smtClean="0"/>
            <a:t>Poverty</a:t>
          </a:r>
          <a:r>
            <a:rPr lang="es-ES" sz="2200" b="1" kern="1200" dirty="0" smtClean="0"/>
            <a:t>)</a:t>
          </a:r>
          <a:endParaRPr lang="es-MX" sz="2200" b="1" kern="1200" dirty="0"/>
        </a:p>
      </dsp:txBody>
      <dsp:txXfrm>
        <a:off x="8300429" y="685667"/>
        <a:ext cx="2665652" cy="568695"/>
      </dsp:txXfrm>
    </dsp:sp>
    <dsp:sp modelId="{DDEEF3A3-4F04-4AA8-8EDD-986066413F08}">
      <dsp:nvSpPr>
        <dsp:cNvPr id="0" name=""/>
        <dsp:cNvSpPr/>
      </dsp:nvSpPr>
      <dsp:spPr>
        <a:xfrm>
          <a:off x="7920100" y="1730358"/>
          <a:ext cx="258216" cy="25821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5FEA9-E4C6-4B38-B951-97FB2D80D814}">
      <dsp:nvSpPr>
        <dsp:cNvPr id="0" name=""/>
        <dsp:cNvSpPr/>
      </dsp:nvSpPr>
      <dsp:spPr>
        <a:xfrm>
          <a:off x="8285199" y="1497242"/>
          <a:ext cx="3268928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I</a:t>
          </a:r>
          <a:r>
            <a:rPr lang="es-ES" sz="2400" b="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ncome</a:t>
          </a:r>
          <a:r>
            <a:rPr lang="es-ES" sz="2400" b="0" kern="1200" dirty="0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 </a:t>
          </a:r>
          <a:r>
            <a:rPr lang="es-ES" sz="2400" b="0" kern="1200" dirty="0" err="1" smtClean="0">
              <a:solidFill>
                <a:schemeClr val="tx1"/>
              </a:solidFill>
              <a:latin typeface="Franklin Gothic Medium Cond" panose="020B0606030402020204" pitchFamily="34" charset="0"/>
              <a:ea typeface="+mn-ea"/>
              <a:cs typeface="+mn-cs"/>
            </a:rPr>
            <a:t>opportunities</a:t>
          </a:r>
          <a:endParaRPr lang="es-MX" sz="2400" b="0" kern="1200" dirty="0">
            <a:solidFill>
              <a:schemeClr val="tx1"/>
            </a:solidFill>
            <a:latin typeface="Franklin Gothic Medium Cond" panose="020B0606030402020204" pitchFamily="34" charset="0"/>
            <a:ea typeface="+mn-ea"/>
            <a:cs typeface="+mn-cs"/>
          </a:endParaRPr>
        </a:p>
      </dsp:txBody>
      <dsp:txXfrm>
        <a:off x="8285199" y="1497242"/>
        <a:ext cx="3268928" cy="601903"/>
      </dsp:txXfrm>
    </dsp:sp>
    <dsp:sp modelId="{F10067D8-2EA5-400D-97BF-1B49466DA9C0}">
      <dsp:nvSpPr>
        <dsp:cNvPr id="0" name=""/>
        <dsp:cNvSpPr/>
      </dsp:nvSpPr>
      <dsp:spPr>
        <a:xfrm>
          <a:off x="7901367" y="2355216"/>
          <a:ext cx="258216" cy="258216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54E4F-5EEE-4196-9445-21CEA266B2C6}">
      <dsp:nvSpPr>
        <dsp:cNvPr id="0" name=""/>
        <dsp:cNvSpPr/>
      </dsp:nvSpPr>
      <dsp:spPr>
        <a:xfrm>
          <a:off x="8033164" y="2814634"/>
          <a:ext cx="3570879" cy="601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200" b="0" dirty="0" smtClean="0">
            <a:latin typeface="Franklin Gothic Book" panose="020B0503020102020204" pitchFamily="34" charset="0"/>
          </a:endParaRP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b="1" dirty="0" smtClean="0">
              <a:latin typeface="Franklin Gothic Book" panose="020B0503020102020204" pitchFamily="34" charset="0"/>
            </a:rPr>
            <a:t>    </a:t>
          </a:r>
          <a:r>
            <a:rPr lang="es-ES" sz="2200" b="0" dirty="0" err="1" smtClean="0">
              <a:latin typeface="Franklin Gothic Book" panose="020B0503020102020204" pitchFamily="34" charset="0"/>
            </a:rPr>
            <a:t>Financial</a:t>
          </a:r>
          <a:r>
            <a:rPr lang="es-ES" sz="2200" b="0" dirty="0" smtClean="0">
              <a:latin typeface="Franklin Gothic Book" panose="020B0503020102020204" pitchFamily="34" charset="0"/>
            </a:rPr>
            <a:t>, </a:t>
          </a:r>
          <a:r>
            <a:rPr lang="es-ES" sz="2200" b="0" dirty="0" err="1" smtClean="0">
              <a:latin typeface="Franklin Gothic Book" panose="020B0503020102020204" pitchFamily="34" charset="0"/>
            </a:rPr>
            <a:t>Productive</a:t>
          </a:r>
          <a:r>
            <a:rPr lang="es-ES" sz="2200" b="0" dirty="0" smtClean="0">
              <a:latin typeface="Franklin Gothic Book" panose="020B0503020102020204" pitchFamily="34" charset="0"/>
            </a:rPr>
            <a:t> and     Labor </a:t>
          </a:r>
          <a:r>
            <a:rPr lang="es-ES" sz="2200" b="0" dirty="0" err="1" smtClean="0">
              <a:latin typeface="Franklin Gothic Book" panose="020B0503020102020204" pitchFamily="34" charset="0"/>
            </a:rPr>
            <a:t>market</a:t>
          </a:r>
          <a:r>
            <a:rPr lang="es-ES" sz="2200" b="0" dirty="0" smtClean="0">
              <a:latin typeface="Franklin Gothic Book" panose="020B0503020102020204" pitchFamily="34" charset="0"/>
            </a:rPr>
            <a:t> </a:t>
          </a:r>
          <a:r>
            <a:rPr lang="es-ES" sz="2200" b="0" dirty="0" err="1" smtClean="0">
              <a:latin typeface="Franklin Gothic Book" panose="020B0503020102020204" pitchFamily="34" charset="0"/>
            </a:rPr>
            <a:t>inclusion</a:t>
          </a:r>
          <a:r>
            <a:rPr lang="es-ES" sz="2200" b="0" dirty="0" smtClean="0">
              <a:latin typeface="Franklin Gothic Book" panose="020B0503020102020204" pitchFamily="34" charset="0"/>
            </a:rPr>
            <a:t> </a:t>
          </a:r>
          <a:endParaRPr lang="es-MX" sz="2200" b="0" kern="1200" dirty="0" smtClean="0">
            <a:latin typeface="Franklin Gothic Book" panose="020B0503020102020204" pitchFamily="34" charset="0"/>
          </a:endParaRP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Franklin Gothic Book" panose="020B0503020102020204" pitchFamily="34" charset="0"/>
            </a:rPr>
            <a:t> 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Franklin Gothic Book" panose="020B0503020102020204" pitchFamily="34" charset="0"/>
            </a:rPr>
            <a:t>  Safe water, sanitation, rural highways, </a:t>
          </a:r>
          <a:r>
            <a:rPr lang="es-ES" sz="2200" b="0" kern="1200" dirty="0" err="1" smtClean="0">
              <a:latin typeface="Franklin Gothic Book" panose="020B0503020102020204" pitchFamily="34" charset="0"/>
            </a:rPr>
            <a:t>communications</a:t>
          </a:r>
          <a:r>
            <a:rPr lang="en-US" sz="2200" b="0" kern="1200" dirty="0" smtClean="0">
              <a:latin typeface="Franklin Gothic Book" panose="020B0503020102020204" pitchFamily="34" charset="0"/>
            </a:rPr>
            <a:t> and housing</a:t>
          </a:r>
          <a:endParaRPr lang="es-MX" sz="2200" b="0" kern="1200" dirty="0" smtClean="0">
            <a:latin typeface="Franklin Gothic Book" panose="020B0503020102020204" pitchFamily="34" charset="0"/>
          </a:endParaRP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b="1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200" b="1" kern="1200" dirty="0" smtClean="0"/>
        </a:p>
        <a:p>
          <a:pPr lvl="0" algn="l">
            <a:spcBef>
              <a:spcPct val="0"/>
            </a:spcBef>
          </a:pPr>
          <a:endParaRPr lang="es-MX" sz="2200" b="1" dirty="0"/>
        </a:p>
      </dsp:txBody>
      <dsp:txXfrm>
        <a:off x="8033164" y="2814634"/>
        <a:ext cx="3570879" cy="601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6CA24-DF36-43AA-A02E-82534A962B34}">
      <dsp:nvSpPr>
        <dsp:cNvPr id="0" name=""/>
        <dsp:cNvSpPr/>
      </dsp:nvSpPr>
      <dsp:spPr>
        <a:xfrm>
          <a:off x="933" y="86723"/>
          <a:ext cx="1727981" cy="69119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PROGRESA 1997</a:t>
          </a:r>
          <a:endParaRPr lang="es-MX" sz="1600" b="1" kern="1200" dirty="0"/>
        </a:p>
      </dsp:txBody>
      <dsp:txXfrm>
        <a:off x="933" y="86723"/>
        <a:ext cx="1555183" cy="691192"/>
      </dsp:txXfrm>
    </dsp:sp>
    <dsp:sp modelId="{B20206D5-44E4-476C-A2FD-17543AEC1D46}">
      <dsp:nvSpPr>
        <dsp:cNvPr id="0" name=""/>
        <dsp:cNvSpPr/>
      </dsp:nvSpPr>
      <dsp:spPr>
        <a:xfrm>
          <a:off x="1383318" y="86723"/>
          <a:ext cx="2260216" cy="69119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OPORTUNIDADES 2006</a:t>
          </a:r>
          <a:endParaRPr lang="es-MX" sz="1500" b="1" kern="1200" dirty="0"/>
        </a:p>
      </dsp:txBody>
      <dsp:txXfrm>
        <a:off x="1728914" y="86723"/>
        <a:ext cx="1569024" cy="691192"/>
      </dsp:txXfrm>
    </dsp:sp>
    <dsp:sp modelId="{54431522-2F5B-4B0E-B73D-712419D7F324}">
      <dsp:nvSpPr>
        <dsp:cNvPr id="0" name=""/>
        <dsp:cNvSpPr/>
      </dsp:nvSpPr>
      <dsp:spPr>
        <a:xfrm>
          <a:off x="3297939" y="86723"/>
          <a:ext cx="1727981" cy="69119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PROSPERA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2013</a:t>
          </a:r>
          <a:endParaRPr lang="es-MX" sz="1600" b="1" kern="1200" dirty="0"/>
        </a:p>
      </dsp:txBody>
      <dsp:txXfrm>
        <a:off x="3643535" y="86723"/>
        <a:ext cx="1036789" cy="6911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CF0E7-85D1-4395-A75C-38BB4215A789}">
      <dsp:nvSpPr>
        <dsp:cNvPr id="0" name=""/>
        <dsp:cNvSpPr/>
      </dsp:nvSpPr>
      <dsp:spPr>
        <a:xfrm>
          <a:off x="0" y="0"/>
          <a:ext cx="3568372" cy="825343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35E56-F2D8-4F82-B0B7-4E2A2907490D}">
      <dsp:nvSpPr>
        <dsp:cNvPr id="0" name=""/>
        <dsp:cNvSpPr/>
      </dsp:nvSpPr>
      <dsp:spPr>
        <a:xfrm>
          <a:off x="294767" y="221509"/>
          <a:ext cx="3077011" cy="382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/>
            <a:t>PROSPERA-2014</a:t>
          </a:r>
          <a:endParaRPr lang="es-MX" sz="2400" b="1" kern="1200" dirty="0"/>
        </a:p>
      </dsp:txBody>
      <dsp:txXfrm>
        <a:off x="294767" y="221509"/>
        <a:ext cx="3077011" cy="3820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29AC1-1484-4983-9103-58371DDB2F5A}">
      <dsp:nvSpPr>
        <dsp:cNvPr id="0" name=""/>
        <dsp:cNvSpPr/>
      </dsp:nvSpPr>
      <dsp:spPr>
        <a:xfrm>
          <a:off x="4206239" y="1274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Pregnant women and in </a:t>
          </a:r>
          <a:r>
            <a:rPr lang="en-US" sz="2000" kern="1200" dirty="0" smtClean="0"/>
            <a:t>Lactation </a:t>
          </a:r>
          <a:r>
            <a:rPr lang="en-US" sz="2000" kern="1200" dirty="0" smtClean="0"/>
            <a:t>period: 30 USD/month</a:t>
          </a:r>
          <a:endParaRPr lang="es-ES" sz="2000" kern="1200" dirty="0"/>
        </a:p>
      </dsp:txBody>
      <dsp:txXfrm>
        <a:off x="4206239" y="127692"/>
        <a:ext cx="5930105" cy="758510"/>
      </dsp:txXfrm>
    </dsp:sp>
    <dsp:sp modelId="{8100109E-5B2D-4EF1-B229-1ABD8231674E}">
      <dsp:nvSpPr>
        <dsp:cNvPr id="0" name=""/>
        <dsp:cNvSpPr/>
      </dsp:nvSpPr>
      <dsp:spPr>
        <a:xfrm>
          <a:off x="0" y="1274"/>
          <a:ext cx="4206240" cy="101134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dirty="0" smtClean="0"/>
            <a:t>Cash transfer</a:t>
          </a:r>
          <a:endParaRPr lang="es-ES" sz="4200" kern="1200" dirty="0"/>
        </a:p>
      </dsp:txBody>
      <dsp:txXfrm>
        <a:off x="49370" y="50644"/>
        <a:ext cx="4107500" cy="912606"/>
      </dsp:txXfrm>
    </dsp:sp>
    <dsp:sp modelId="{BBEFC54E-A749-4D0F-922C-3C448975AE97}">
      <dsp:nvSpPr>
        <dsp:cNvPr id="0" name=""/>
        <dsp:cNvSpPr/>
      </dsp:nvSpPr>
      <dsp:spPr>
        <a:xfrm>
          <a:off x="4206239" y="1113755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63918"/>
              <a:satOff val="-4272"/>
              <a:lumOff val="-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Once a </a:t>
          </a:r>
          <a:r>
            <a:rPr lang="es-ES" sz="2000" kern="1200" dirty="0" err="1" smtClean="0"/>
            <a:t>month</a:t>
          </a:r>
          <a:r>
            <a:rPr lang="es-ES" sz="2000" kern="1200" dirty="0" smtClean="0"/>
            <a:t> at Medical </a:t>
          </a:r>
          <a:r>
            <a:rPr lang="es-ES" sz="2000" kern="1200" dirty="0" err="1" smtClean="0"/>
            <a:t>Units</a:t>
          </a:r>
          <a:endParaRPr lang="es-ES" sz="2000" kern="1200" dirty="0"/>
        </a:p>
      </dsp:txBody>
      <dsp:txXfrm>
        <a:off x="4206239" y="1240173"/>
        <a:ext cx="5930105" cy="758510"/>
      </dsp:txXfrm>
    </dsp:sp>
    <dsp:sp modelId="{723E8985-1509-4412-9D03-E8155ABAAA37}">
      <dsp:nvSpPr>
        <dsp:cNvPr id="0" name=""/>
        <dsp:cNvSpPr/>
      </dsp:nvSpPr>
      <dsp:spPr>
        <a:xfrm>
          <a:off x="0" y="1113755"/>
          <a:ext cx="4206240" cy="1011346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dirty="0" smtClean="0"/>
            <a:t>Antenatal </a:t>
          </a:r>
          <a:r>
            <a:rPr lang="es-ES" sz="4200" kern="1200" dirty="0" err="1" smtClean="0"/>
            <a:t>care</a:t>
          </a:r>
          <a:endParaRPr lang="es-ES" sz="4200" kern="1200" dirty="0"/>
        </a:p>
      </dsp:txBody>
      <dsp:txXfrm>
        <a:off x="49370" y="1163125"/>
        <a:ext cx="4107500" cy="912606"/>
      </dsp:txXfrm>
    </dsp:sp>
    <dsp:sp modelId="{B0AE97F1-B4DC-4F2B-A35D-987BBB123BC0}">
      <dsp:nvSpPr>
        <dsp:cNvPr id="0" name=""/>
        <dsp:cNvSpPr/>
      </dsp:nvSpPr>
      <dsp:spPr>
        <a:xfrm>
          <a:off x="4206239" y="2226236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37"/>
              <a:satOff val="-8544"/>
              <a:lumOff val="-8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 </a:t>
          </a:r>
          <a:r>
            <a:rPr lang="es-ES" sz="2000" kern="1200" dirty="0" err="1" smtClean="0"/>
            <a:t>Pregnant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women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err="1" smtClean="0"/>
            <a:t>Lactation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Period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throughout</a:t>
          </a:r>
          <a:r>
            <a:rPr lang="es-ES" sz="2000" kern="1200" dirty="0" smtClean="0"/>
            <a:t>  </a:t>
          </a:r>
          <a:r>
            <a:rPr lang="es-ES" sz="2000" kern="1200" dirty="0" smtClean="0"/>
            <a:t>2 </a:t>
          </a:r>
          <a:r>
            <a:rPr lang="es-ES" sz="2000" kern="1200" dirty="0" err="1" smtClean="0"/>
            <a:t>years</a:t>
          </a:r>
          <a:endParaRPr lang="es-ES" sz="2000" kern="1200" dirty="0"/>
        </a:p>
      </dsp:txBody>
      <dsp:txXfrm>
        <a:off x="4206239" y="2352654"/>
        <a:ext cx="5930105" cy="758510"/>
      </dsp:txXfrm>
    </dsp:sp>
    <dsp:sp modelId="{F656959D-0BA8-439C-A7D1-7A907EC2DC4F}">
      <dsp:nvSpPr>
        <dsp:cNvPr id="0" name=""/>
        <dsp:cNvSpPr/>
      </dsp:nvSpPr>
      <dsp:spPr>
        <a:xfrm>
          <a:off x="0" y="2226236"/>
          <a:ext cx="4206240" cy="1011346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dirty="0" err="1" smtClean="0"/>
            <a:t>Suplementation</a:t>
          </a:r>
          <a:endParaRPr lang="es-ES" sz="4200" kern="1200" dirty="0"/>
        </a:p>
      </dsp:txBody>
      <dsp:txXfrm>
        <a:off x="49370" y="2275606"/>
        <a:ext cx="4107500" cy="912606"/>
      </dsp:txXfrm>
    </dsp:sp>
    <dsp:sp modelId="{1CD990F7-CBB8-493F-9373-0B88E37DEE6A}">
      <dsp:nvSpPr>
        <dsp:cNvPr id="0" name=""/>
        <dsp:cNvSpPr/>
      </dsp:nvSpPr>
      <dsp:spPr>
        <a:xfrm>
          <a:off x="4206240" y="3338717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err="1" smtClean="0"/>
            <a:t>Attend</a:t>
          </a:r>
          <a:r>
            <a:rPr lang="es-ES" sz="2000" kern="1200" dirty="0" smtClean="0"/>
            <a:t> </a:t>
          </a:r>
          <a:r>
            <a:rPr lang="es-ES" sz="2000" kern="1200" dirty="0" smtClean="0"/>
            <a:t>workshops </a:t>
          </a:r>
          <a:r>
            <a:rPr lang="es-ES" sz="2000" kern="1200" dirty="0" err="1" smtClean="0"/>
            <a:t>on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different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thematics</a:t>
          </a:r>
          <a:r>
            <a:rPr lang="es-ES" sz="2000" kern="1200" dirty="0" smtClean="0"/>
            <a:t>: antenatal </a:t>
          </a:r>
          <a:r>
            <a:rPr lang="es-ES" sz="2000" kern="1200" dirty="0" err="1" smtClean="0"/>
            <a:t>care</a:t>
          </a:r>
          <a:r>
            <a:rPr lang="es-ES" sz="2000" kern="1200" dirty="0" smtClean="0"/>
            <a:t>; </a:t>
          </a:r>
          <a:r>
            <a:rPr lang="es-ES" sz="2000" kern="1200" dirty="0" err="1" smtClean="0"/>
            <a:t>familar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plannification</a:t>
          </a:r>
          <a:r>
            <a:rPr lang="es-ES" sz="2000" kern="1200" dirty="0" smtClean="0"/>
            <a:t>; </a:t>
          </a:r>
          <a:r>
            <a:rPr lang="es-ES" sz="2000" kern="1200" dirty="0" err="1" smtClean="0"/>
            <a:t>papanicolao</a:t>
          </a:r>
          <a:r>
            <a:rPr lang="es-ES" sz="2000" kern="1200" dirty="0" smtClean="0"/>
            <a:t>, </a:t>
          </a:r>
          <a:r>
            <a:rPr lang="es-ES" sz="2000" kern="1200" dirty="0" err="1" smtClean="0"/>
            <a:t>weight</a:t>
          </a:r>
          <a:r>
            <a:rPr lang="es-ES" sz="2000" kern="1200" dirty="0" smtClean="0"/>
            <a:t> </a:t>
          </a:r>
          <a:r>
            <a:rPr lang="es-ES" sz="2000" kern="1200" dirty="0" err="1" smtClean="0"/>
            <a:t>gain</a:t>
          </a:r>
          <a:endParaRPr lang="es-ES" sz="2000" kern="1200" dirty="0"/>
        </a:p>
      </dsp:txBody>
      <dsp:txXfrm>
        <a:off x="4206240" y="3465135"/>
        <a:ext cx="5930105" cy="758510"/>
      </dsp:txXfrm>
    </dsp:sp>
    <dsp:sp modelId="{E37EE0AD-F267-449D-B5A4-41437FA24FA6}">
      <dsp:nvSpPr>
        <dsp:cNvPr id="0" name=""/>
        <dsp:cNvSpPr/>
      </dsp:nvSpPr>
      <dsp:spPr>
        <a:xfrm>
          <a:off x="0" y="3338717"/>
          <a:ext cx="4206240" cy="1011346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dirty="0" err="1" smtClean="0"/>
            <a:t>Women</a:t>
          </a:r>
          <a:endParaRPr lang="es-ES" sz="4200" kern="1200" dirty="0"/>
        </a:p>
      </dsp:txBody>
      <dsp:txXfrm>
        <a:off x="49370" y="3388087"/>
        <a:ext cx="4107500" cy="9126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29AC1-1484-4983-9103-58371DDB2F5A}">
      <dsp:nvSpPr>
        <dsp:cNvPr id="0" name=""/>
        <dsp:cNvSpPr/>
      </dsp:nvSpPr>
      <dsp:spPr>
        <a:xfrm>
          <a:off x="4206239" y="1274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Children &lt;5 years, 30 USD/month</a:t>
          </a:r>
          <a:endParaRPr lang="es-ES" sz="2300" kern="1200" dirty="0"/>
        </a:p>
      </dsp:txBody>
      <dsp:txXfrm>
        <a:off x="4206239" y="127692"/>
        <a:ext cx="5930105" cy="758510"/>
      </dsp:txXfrm>
    </dsp:sp>
    <dsp:sp modelId="{8100109E-5B2D-4EF1-B229-1ABD8231674E}">
      <dsp:nvSpPr>
        <dsp:cNvPr id="0" name=""/>
        <dsp:cNvSpPr/>
      </dsp:nvSpPr>
      <dsp:spPr>
        <a:xfrm>
          <a:off x="0" y="1274"/>
          <a:ext cx="4206240" cy="101134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smtClean="0"/>
            <a:t>Cash transfer</a:t>
          </a:r>
          <a:endParaRPr lang="es-ES" sz="3500" kern="1200" dirty="0"/>
        </a:p>
      </dsp:txBody>
      <dsp:txXfrm>
        <a:off x="49370" y="50644"/>
        <a:ext cx="4107500" cy="912606"/>
      </dsp:txXfrm>
    </dsp:sp>
    <dsp:sp modelId="{BBEFC54E-A749-4D0F-922C-3C448975AE97}">
      <dsp:nvSpPr>
        <dsp:cNvPr id="0" name=""/>
        <dsp:cNvSpPr/>
      </dsp:nvSpPr>
      <dsp:spPr>
        <a:xfrm>
          <a:off x="4206239" y="1113755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63918"/>
              <a:satOff val="-4272"/>
              <a:lumOff val="-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/>
            <a:t>Once a </a:t>
          </a:r>
          <a:r>
            <a:rPr lang="es-ES" sz="2300" kern="1200" dirty="0" err="1" smtClean="0"/>
            <a:t>month</a:t>
          </a:r>
          <a:r>
            <a:rPr lang="es-ES" sz="2300" kern="1200" dirty="0" smtClean="0"/>
            <a:t> at Medical </a:t>
          </a:r>
          <a:r>
            <a:rPr lang="es-ES" sz="2300" kern="1200" dirty="0" err="1" smtClean="0"/>
            <a:t>Units</a:t>
          </a:r>
          <a:endParaRPr lang="es-ES" sz="2300" kern="1200" dirty="0"/>
        </a:p>
      </dsp:txBody>
      <dsp:txXfrm>
        <a:off x="4206239" y="1240173"/>
        <a:ext cx="5930105" cy="758510"/>
      </dsp:txXfrm>
    </dsp:sp>
    <dsp:sp modelId="{723E8985-1509-4412-9D03-E8155ABAAA37}">
      <dsp:nvSpPr>
        <dsp:cNvPr id="0" name=""/>
        <dsp:cNvSpPr/>
      </dsp:nvSpPr>
      <dsp:spPr>
        <a:xfrm>
          <a:off x="0" y="1113755"/>
          <a:ext cx="4206240" cy="1011346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err="1" smtClean="0"/>
            <a:t>Nutrition</a:t>
          </a:r>
          <a:r>
            <a:rPr lang="es-ES" sz="3500" kern="1200" dirty="0" smtClean="0"/>
            <a:t> </a:t>
          </a:r>
          <a:r>
            <a:rPr lang="es-ES" sz="3500" kern="1200" dirty="0" err="1" smtClean="0"/>
            <a:t>monitoring</a:t>
          </a:r>
          <a:endParaRPr lang="es-ES" sz="3500" kern="1200" dirty="0"/>
        </a:p>
      </dsp:txBody>
      <dsp:txXfrm>
        <a:off x="49370" y="1163125"/>
        <a:ext cx="4107500" cy="912606"/>
      </dsp:txXfrm>
    </dsp:sp>
    <dsp:sp modelId="{B0AE97F1-B4DC-4F2B-A35D-987BBB123BC0}">
      <dsp:nvSpPr>
        <dsp:cNvPr id="0" name=""/>
        <dsp:cNvSpPr/>
      </dsp:nvSpPr>
      <dsp:spPr>
        <a:xfrm>
          <a:off x="4206239" y="2226236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37"/>
              <a:satOff val="-8544"/>
              <a:lumOff val="-8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err="1" smtClean="0"/>
            <a:t>All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children</a:t>
          </a:r>
          <a:r>
            <a:rPr lang="es-ES" sz="2300" kern="1200" dirty="0" smtClean="0"/>
            <a:t> &lt; 2y and </a:t>
          </a:r>
          <a:r>
            <a:rPr lang="es-ES" sz="2300" kern="1200" dirty="0" err="1" smtClean="0"/>
            <a:t>undernourished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children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from</a:t>
          </a:r>
          <a:r>
            <a:rPr lang="es-ES" sz="2300" kern="1200" dirty="0" smtClean="0"/>
            <a:t> 2 to 5 y </a:t>
          </a:r>
          <a:endParaRPr lang="es-ES" sz="2300" kern="1200" dirty="0"/>
        </a:p>
      </dsp:txBody>
      <dsp:txXfrm>
        <a:off x="4206239" y="2352654"/>
        <a:ext cx="5930105" cy="758510"/>
      </dsp:txXfrm>
    </dsp:sp>
    <dsp:sp modelId="{F656959D-0BA8-439C-A7D1-7A907EC2DC4F}">
      <dsp:nvSpPr>
        <dsp:cNvPr id="0" name=""/>
        <dsp:cNvSpPr/>
      </dsp:nvSpPr>
      <dsp:spPr>
        <a:xfrm>
          <a:off x="0" y="2226236"/>
          <a:ext cx="4206240" cy="1011346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err="1" smtClean="0"/>
            <a:t>Suplementation</a:t>
          </a:r>
          <a:endParaRPr lang="es-ES" sz="3500" kern="1200" dirty="0"/>
        </a:p>
      </dsp:txBody>
      <dsp:txXfrm>
        <a:off x="49370" y="2275606"/>
        <a:ext cx="4107500" cy="912606"/>
      </dsp:txXfrm>
    </dsp:sp>
    <dsp:sp modelId="{1CD990F7-CBB8-493F-9373-0B88E37DEE6A}">
      <dsp:nvSpPr>
        <dsp:cNvPr id="0" name=""/>
        <dsp:cNvSpPr/>
      </dsp:nvSpPr>
      <dsp:spPr>
        <a:xfrm>
          <a:off x="4206240" y="3338717"/>
          <a:ext cx="6309360" cy="10113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err="1" smtClean="0"/>
            <a:t>Attend</a:t>
          </a:r>
          <a:r>
            <a:rPr lang="es-ES" sz="2300" kern="1200" dirty="0" smtClean="0"/>
            <a:t> </a:t>
          </a:r>
          <a:r>
            <a:rPr lang="es-ES" sz="2300" kern="1200" dirty="0" smtClean="0"/>
            <a:t>workshops </a:t>
          </a:r>
          <a:r>
            <a:rPr lang="es-ES" sz="2300" kern="1200" dirty="0" err="1" smtClean="0"/>
            <a:t>on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different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thematics</a:t>
          </a:r>
          <a:r>
            <a:rPr lang="es-ES" sz="2300" kern="1200" dirty="0" smtClean="0"/>
            <a:t>: EBF; </a:t>
          </a:r>
          <a:r>
            <a:rPr lang="es-ES" sz="2300" kern="1200" dirty="0" err="1" smtClean="0"/>
            <a:t>complementary</a:t>
          </a:r>
          <a:r>
            <a:rPr lang="es-ES" sz="2300" kern="1200" dirty="0" smtClean="0"/>
            <a:t> </a:t>
          </a:r>
          <a:r>
            <a:rPr lang="es-ES" sz="2300" kern="1200" dirty="0" err="1" smtClean="0"/>
            <a:t>feeding</a:t>
          </a:r>
          <a:r>
            <a:rPr lang="es-ES" sz="2300" kern="1200" dirty="0" smtClean="0"/>
            <a:t>; </a:t>
          </a:r>
          <a:r>
            <a:rPr lang="es-ES" sz="2300" kern="1200" dirty="0" err="1" smtClean="0"/>
            <a:t>supplementation</a:t>
          </a:r>
          <a:endParaRPr lang="es-ES" sz="2300" kern="1200" dirty="0"/>
        </a:p>
      </dsp:txBody>
      <dsp:txXfrm>
        <a:off x="4206240" y="3465135"/>
        <a:ext cx="5930105" cy="758510"/>
      </dsp:txXfrm>
    </dsp:sp>
    <dsp:sp modelId="{E37EE0AD-F267-449D-B5A4-41437FA24FA6}">
      <dsp:nvSpPr>
        <dsp:cNvPr id="0" name=""/>
        <dsp:cNvSpPr/>
      </dsp:nvSpPr>
      <dsp:spPr>
        <a:xfrm>
          <a:off x="0" y="3338717"/>
          <a:ext cx="4206240" cy="1011346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500" kern="1200" dirty="0" err="1" smtClean="0"/>
            <a:t>Mothers</a:t>
          </a:r>
          <a:endParaRPr lang="es-ES" sz="3500" kern="1200" dirty="0"/>
        </a:p>
      </dsp:txBody>
      <dsp:txXfrm>
        <a:off x="49370" y="3388087"/>
        <a:ext cx="4107500" cy="9126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C1A13-93F9-436C-914D-5F4BA9537ADD}">
      <dsp:nvSpPr>
        <dsp:cNvPr id="0" name=""/>
        <dsp:cNvSpPr/>
      </dsp:nvSpPr>
      <dsp:spPr>
        <a:xfrm>
          <a:off x="100" y="0"/>
          <a:ext cx="2804898" cy="3404835"/>
        </a:xfrm>
        <a:prstGeom prst="roundRect">
          <a:avLst>
            <a:gd name="adj" fmla="val 10000"/>
          </a:avLst>
        </a:prstGeom>
        <a:solidFill>
          <a:srgbClr val="46992A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26,146</a:t>
          </a:r>
          <a:r>
            <a:rPr lang="es-MX" sz="2400" b="1" kern="1200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100" b="0" kern="1200" dirty="0">
            <a:solidFill>
              <a:srgbClr val="000000"/>
            </a:solidFill>
            <a:latin typeface="Century Gothic"/>
            <a:cs typeface="Century Gothic"/>
          </a:endParaRPr>
        </a:p>
      </dsp:txBody>
      <dsp:txXfrm>
        <a:off x="100" y="1361934"/>
        <a:ext cx="2804898" cy="1361934"/>
      </dsp:txXfrm>
    </dsp:sp>
    <dsp:sp modelId="{EC6007E5-C64F-4067-9349-CB708DD6383E}">
      <dsp:nvSpPr>
        <dsp:cNvPr id="0" name=""/>
        <dsp:cNvSpPr/>
      </dsp:nvSpPr>
      <dsp:spPr>
        <a:xfrm>
          <a:off x="835644" y="204290"/>
          <a:ext cx="1133810" cy="113381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91CB0-04DE-4A7A-A819-F04D5F0155C2}">
      <dsp:nvSpPr>
        <dsp:cNvPr id="0" name=""/>
        <dsp:cNvSpPr/>
      </dsp:nvSpPr>
      <dsp:spPr>
        <a:xfrm>
          <a:off x="2889145" y="0"/>
          <a:ext cx="3164654" cy="3404835"/>
        </a:xfrm>
        <a:prstGeom prst="roundRect">
          <a:avLst>
            <a:gd name="adj" fmla="val 10000"/>
          </a:avLst>
        </a:prstGeom>
        <a:solidFill>
          <a:srgbClr val="7B2776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36,594</a:t>
          </a:r>
          <a:endParaRPr lang="es-MX" sz="1800" b="1" kern="1200" dirty="0">
            <a:solidFill>
              <a:srgbClr val="FFFFFF"/>
            </a:solidFill>
            <a:latin typeface="Century Gothic"/>
            <a:cs typeface="Century Gothic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b="1" kern="1200" dirty="0">
            <a:solidFill>
              <a:srgbClr val="000000"/>
            </a:solidFill>
            <a:latin typeface="Century Gothic"/>
            <a:cs typeface="Century Gothic"/>
          </a:endParaRPr>
        </a:p>
      </dsp:txBody>
      <dsp:txXfrm>
        <a:off x="2889145" y="1361934"/>
        <a:ext cx="3164654" cy="1361934"/>
      </dsp:txXfrm>
    </dsp:sp>
    <dsp:sp modelId="{53A986A7-D061-4A62-B9A3-6DAB60065966}">
      <dsp:nvSpPr>
        <dsp:cNvPr id="0" name=""/>
        <dsp:cNvSpPr/>
      </dsp:nvSpPr>
      <dsp:spPr>
        <a:xfrm>
          <a:off x="3923887" y="204290"/>
          <a:ext cx="1133810" cy="113381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08B2-93F9-4475-8192-2462411609CF}">
      <dsp:nvSpPr>
        <dsp:cNvPr id="0" name=""/>
        <dsp:cNvSpPr/>
      </dsp:nvSpPr>
      <dsp:spPr>
        <a:xfrm>
          <a:off x="6137947" y="0"/>
          <a:ext cx="2804898" cy="3404835"/>
        </a:xfrm>
        <a:prstGeom prst="roundRect">
          <a:avLst>
            <a:gd name="adj" fmla="val 10000"/>
          </a:avLst>
        </a:prstGeom>
        <a:solidFill>
          <a:srgbClr val="DB2A60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rgbClr val="FFFFFF"/>
              </a:solidFill>
              <a:latin typeface="Century Gothic"/>
              <a:cs typeface="Century Gothic"/>
            </a:rPr>
            <a:t>Health </a:t>
          </a: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promotors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10,709</a:t>
          </a:r>
          <a:endParaRPr lang="es-MX" sz="1600" b="1" kern="1200" dirty="0">
            <a:solidFill>
              <a:srgbClr val="FFFFFF"/>
            </a:solidFill>
            <a:latin typeface="Century Gothic"/>
            <a:cs typeface="Century Gothic"/>
          </a:endParaRPr>
        </a:p>
      </dsp:txBody>
      <dsp:txXfrm>
        <a:off x="6137947" y="1361934"/>
        <a:ext cx="2804898" cy="1361934"/>
      </dsp:txXfrm>
    </dsp:sp>
    <dsp:sp modelId="{6AD6FA22-F4FD-4A90-A47F-46F8FFE5CC81}">
      <dsp:nvSpPr>
        <dsp:cNvPr id="0" name=""/>
        <dsp:cNvSpPr/>
      </dsp:nvSpPr>
      <dsp:spPr>
        <a:xfrm>
          <a:off x="6973491" y="204290"/>
          <a:ext cx="1133810" cy="113381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E4F08-9EB0-49DE-9E55-020CB1A3C6D3}">
      <dsp:nvSpPr>
        <dsp:cNvPr id="0" name=""/>
        <dsp:cNvSpPr/>
      </dsp:nvSpPr>
      <dsp:spPr>
        <a:xfrm>
          <a:off x="9026992" y="0"/>
          <a:ext cx="2804898" cy="3404835"/>
        </a:xfrm>
        <a:prstGeom prst="roundRect">
          <a:avLst>
            <a:gd name="adj" fmla="val 10000"/>
          </a:avLst>
        </a:prstGeom>
        <a:solidFill>
          <a:srgbClr val="3271AF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err="1" smtClean="0">
              <a:solidFill>
                <a:srgbClr val="FFFFFF"/>
              </a:solidFill>
              <a:latin typeface="Century Gothic"/>
              <a:cs typeface="Century Gothic"/>
            </a:rPr>
            <a:t>CHWs</a:t>
          </a: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(</a:t>
          </a:r>
          <a:r>
            <a:rPr lang="es-MX" sz="2000" b="1" kern="1200" dirty="0" err="1" smtClean="0">
              <a:solidFill>
                <a:srgbClr val="FFFFFF"/>
              </a:solidFill>
              <a:latin typeface="Century Gothic"/>
              <a:cs typeface="Century Gothic"/>
            </a:rPr>
            <a:t>Community</a:t>
          </a: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  <a:r>
            <a:rPr lang="es-MX" sz="2000" b="1" kern="1200" dirty="0" err="1" smtClean="0">
              <a:solidFill>
                <a:srgbClr val="FFFFFF"/>
              </a:solidFill>
              <a:latin typeface="Century Gothic"/>
              <a:cs typeface="Century Gothic"/>
            </a:rPr>
            <a:t>Health</a:t>
          </a: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 </a:t>
          </a:r>
          <a:r>
            <a:rPr lang="es-MX" sz="2000" b="1" kern="1200" dirty="0" err="1" smtClean="0">
              <a:solidFill>
                <a:srgbClr val="FFFFFF"/>
              </a:solidFill>
              <a:latin typeface="Century Gothic"/>
              <a:cs typeface="Century Gothic"/>
            </a:rPr>
            <a:t>workers</a:t>
          </a: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)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22,922</a:t>
          </a:r>
          <a:endParaRPr lang="es-MX" sz="1600" b="1" kern="1200" dirty="0">
            <a:solidFill>
              <a:srgbClr val="FFFFFF"/>
            </a:solidFill>
            <a:latin typeface="Century Gothic"/>
            <a:cs typeface="Century Gothic"/>
          </a:endParaRPr>
        </a:p>
      </dsp:txBody>
      <dsp:txXfrm>
        <a:off x="9026992" y="1361934"/>
        <a:ext cx="2804898" cy="1361934"/>
      </dsp:txXfrm>
    </dsp:sp>
    <dsp:sp modelId="{5758180D-F6CB-4A49-B099-52759D1956AD}">
      <dsp:nvSpPr>
        <dsp:cNvPr id="0" name=""/>
        <dsp:cNvSpPr/>
      </dsp:nvSpPr>
      <dsp:spPr>
        <a:xfrm>
          <a:off x="9862536" y="251626"/>
          <a:ext cx="1133810" cy="1133810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374BE-15E6-4427-8027-99BF7192A9F9}">
      <dsp:nvSpPr>
        <dsp:cNvPr id="0" name=""/>
        <dsp:cNvSpPr/>
      </dsp:nvSpPr>
      <dsp:spPr>
        <a:xfrm flipV="1">
          <a:off x="950442" y="3374661"/>
          <a:ext cx="9920220" cy="30173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C1A13-93F9-436C-914D-5F4BA9537ADD}">
      <dsp:nvSpPr>
        <dsp:cNvPr id="0" name=""/>
        <dsp:cNvSpPr/>
      </dsp:nvSpPr>
      <dsp:spPr>
        <a:xfrm>
          <a:off x="91" y="0"/>
          <a:ext cx="2553852" cy="5525208"/>
        </a:xfrm>
        <a:prstGeom prst="roundRect">
          <a:avLst>
            <a:gd name="adj" fmla="val 10000"/>
          </a:avLst>
        </a:prstGeom>
        <a:solidFill>
          <a:srgbClr val="46992A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  <a:r>
            <a:rPr lang="es-MX" sz="2400" b="1" kern="1200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100" b="0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Antenatal care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Well child visit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Growth monitoring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Simplified  counseling: key messages.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91" y="2210083"/>
        <a:ext cx="2553852" cy="2210083"/>
      </dsp:txXfrm>
    </dsp:sp>
    <dsp:sp modelId="{EC6007E5-C64F-4067-9349-CB708DD6383E}">
      <dsp:nvSpPr>
        <dsp:cNvPr id="0" name=""/>
        <dsp:cNvSpPr/>
      </dsp:nvSpPr>
      <dsp:spPr>
        <a:xfrm>
          <a:off x="357070" y="331512"/>
          <a:ext cx="1839894" cy="183989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91CB0-04DE-4A7A-A819-F04D5F0155C2}">
      <dsp:nvSpPr>
        <dsp:cNvPr id="0" name=""/>
        <dsp:cNvSpPr/>
      </dsp:nvSpPr>
      <dsp:spPr>
        <a:xfrm>
          <a:off x="2630559" y="0"/>
          <a:ext cx="2881409" cy="5525208"/>
        </a:xfrm>
        <a:prstGeom prst="roundRect">
          <a:avLst>
            <a:gd name="adj" fmla="val 10000"/>
          </a:avLst>
        </a:prstGeom>
        <a:solidFill>
          <a:srgbClr val="7B2776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b="1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Supplement distribution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Breastfeeding workshop.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Growth monitoring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Key messages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2630559" y="2210083"/>
        <a:ext cx="2881409" cy="2210083"/>
      </dsp:txXfrm>
    </dsp:sp>
    <dsp:sp modelId="{53A986A7-D061-4A62-B9A3-6DAB60065966}">
      <dsp:nvSpPr>
        <dsp:cNvPr id="0" name=""/>
        <dsp:cNvSpPr/>
      </dsp:nvSpPr>
      <dsp:spPr>
        <a:xfrm>
          <a:off x="3151317" y="331512"/>
          <a:ext cx="1839894" cy="183989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08B2-93F9-4475-8192-2462411609CF}">
      <dsp:nvSpPr>
        <dsp:cNvPr id="0" name=""/>
        <dsp:cNvSpPr/>
      </dsp:nvSpPr>
      <dsp:spPr>
        <a:xfrm>
          <a:off x="5588584" y="0"/>
          <a:ext cx="2553852" cy="5525208"/>
        </a:xfrm>
        <a:prstGeom prst="roundRect">
          <a:avLst>
            <a:gd name="adj" fmla="val 10000"/>
          </a:avLst>
        </a:prstGeom>
        <a:solidFill>
          <a:srgbClr val="DB2A60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Health promotors</a:t>
          </a:r>
          <a:endParaRPr lang="es-MX" sz="2000" b="1" kern="1200" dirty="0">
            <a:solidFill>
              <a:srgbClr val="FFFFFF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Healthy pregnancy workshop.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workshop (use of supplement)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5588584" y="2210083"/>
        <a:ext cx="2553852" cy="2210083"/>
      </dsp:txXfrm>
    </dsp:sp>
    <dsp:sp modelId="{6AD6FA22-F4FD-4A90-A47F-46F8FFE5CC81}">
      <dsp:nvSpPr>
        <dsp:cNvPr id="0" name=""/>
        <dsp:cNvSpPr/>
      </dsp:nvSpPr>
      <dsp:spPr>
        <a:xfrm>
          <a:off x="5945564" y="331512"/>
          <a:ext cx="1839894" cy="183989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E4F08-9EB0-49DE-9E55-020CB1A3C6D3}">
      <dsp:nvSpPr>
        <dsp:cNvPr id="0" name=""/>
        <dsp:cNvSpPr/>
      </dsp:nvSpPr>
      <dsp:spPr>
        <a:xfrm>
          <a:off x="8219052" y="0"/>
          <a:ext cx="2553852" cy="5525208"/>
        </a:xfrm>
        <a:prstGeom prst="roundRect">
          <a:avLst>
            <a:gd name="adj" fmla="val 10000"/>
          </a:avLst>
        </a:prstGeom>
        <a:solidFill>
          <a:srgbClr val="3271AF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CHVs</a:t>
          </a:r>
          <a:endParaRPr lang="es-MX" sz="2400" b="1" kern="1200" dirty="0">
            <a:solidFill>
              <a:srgbClr val="FFFFFF"/>
            </a:solidFill>
            <a:latin typeface="Century Gothic"/>
            <a:cs typeface="Century Gothic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 Household visits to reinforce key messages:</a:t>
          </a:r>
          <a:endParaRPr lang="es-MX" sz="1600" b="1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Use of supplement during pregnancy. </a:t>
          </a:r>
          <a:endParaRPr lang="es-MX" sz="1600" b="1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EBF.</a:t>
          </a:r>
          <a:endParaRPr lang="es-MX" sz="1600" b="1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6-24 m.</a:t>
          </a:r>
          <a:endParaRPr lang="es-MX" sz="1600" b="1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Supplements</a:t>
          </a:r>
          <a:r>
            <a:rPr lang="es-MX" sz="1600" b="0" kern="1200" dirty="0" smtClean="0">
              <a:solidFill>
                <a:srgbClr val="000000"/>
              </a:solidFill>
              <a:latin typeface="Century Gothic"/>
              <a:cs typeface="Century Gothic"/>
            </a:rPr>
            <a:t>.</a:t>
          </a:r>
          <a:endParaRPr lang="es-MX" sz="1600" b="0" kern="1200" dirty="0">
            <a:solidFill>
              <a:srgbClr val="000000"/>
            </a:solidFill>
            <a:latin typeface="Century Gothic"/>
            <a:cs typeface="Century Gothic"/>
          </a:endParaRPr>
        </a:p>
      </dsp:txBody>
      <dsp:txXfrm>
        <a:off x="8219052" y="2210083"/>
        <a:ext cx="2553852" cy="2210083"/>
      </dsp:txXfrm>
    </dsp:sp>
    <dsp:sp modelId="{5758180D-F6CB-4A49-B099-52759D1956AD}">
      <dsp:nvSpPr>
        <dsp:cNvPr id="0" name=""/>
        <dsp:cNvSpPr/>
      </dsp:nvSpPr>
      <dsp:spPr>
        <a:xfrm>
          <a:off x="8576032" y="204541"/>
          <a:ext cx="1839894" cy="1839894"/>
        </a:xfrm>
        <a:prstGeom prst="ellipse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7" b="-47193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374BE-15E6-4427-8027-99BF7192A9F9}">
      <dsp:nvSpPr>
        <dsp:cNvPr id="0" name=""/>
        <dsp:cNvSpPr/>
      </dsp:nvSpPr>
      <dsp:spPr>
        <a:xfrm flipV="1">
          <a:off x="865375" y="5476243"/>
          <a:ext cx="9032334" cy="48964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C1A13-93F9-436C-914D-5F4BA9537ADD}">
      <dsp:nvSpPr>
        <dsp:cNvPr id="0" name=""/>
        <dsp:cNvSpPr/>
      </dsp:nvSpPr>
      <dsp:spPr>
        <a:xfrm>
          <a:off x="91" y="0"/>
          <a:ext cx="2553852" cy="5525208"/>
        </a:xfrm>
        <a:prstGeom prst="roundRect">
          <a:avLst>
            <a:gd name="adj" fmla="val 10000"/>
          </a:avLst>
        </a:prstGeom>
        <a:solidFill>
          <a:srgbClr val="46992A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chemeClr val="bg1"/>
              </a:solidFill>
              <a:latin typeface="Century Gothic"/>
              <a:cs typeface="Century Gothic"/>
            </a:rPr>
            <a:t>Physicians</a:t>
          </a:r>
          <a:r>
            <a:rPr lang="es-MX" sz="2400" b="1" kern="1200" dirty="0" smtClean="0">
              <a:solidFill>
                <a:srgbClr val="000000"/>
              </a:solidFill>
              <a:latin typeface="Century Gothic"/>
              <a:cs typeface="Century Gothic"/>
            </a:rPr>
            <a:t> </a:t>
          </a:r>
          <a:endParaRPr lang="es-MX" sz="2400" b="1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100" b="0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Desktop </a:t>
          </a:r>
          <a:r>
            <a:rPr lang="es-ES" sz="1800" b="0" kern="1200" dirty="0" err="1" smtClean="0">
              <a:solidFill>
                <a:schemeClr val="bg1"/>
              </a:solidFill>
              <a:latin typeface="Century Gothic"/>
              <a:cs typeface="Century Gothic"/>
            </a:rPr>
            <a:t>flipchart</a:t>
          </a:r>
          <a:r>
            <a:rPr lang="es-ES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 Clinic Manual.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Supplements. 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800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MX" sz="1400" kern="1200" dirty="0">
            <a:solidFill>
              <a:srgbClr val="000000"/>
            </a:solidFill>
            <a:latin typeface="Century Gothic"/>
            <a:cs typeface="Century Gothic"/>
          </a:endParaRPr>
        </a:p>
      </dsp:txBody>
      <dsp:txXfrm>
        <a:off x="91" y="2210083"/>
        <a:ext cx="2553852" cy="2210083"/>
      </dsp:txXfrm>
    </dsp:sp>
    <dsp:sp modelId="{EC6007E5-C64F-4067-9349-CB708DD6383E}">
      <dsp:nvSpPr>
        <dsp:cNvPr id="0" name=""/>
        <dsp:cNvSpPr/>
      </dsp:nvSpPr>
      <dsp:spPr>
        <a:xfrm>
          <a:off x="357070" y="331512"/>
          <a:ext cx="1839894" cy="183989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91CB0-04DE-4A7A-A819-F04D5F0155C2}">
      <dsp:nvSpPr>
        <dsp:cNvPr id="0" name=""/>
        <dsp:cNvSpPr/>
      </dsp:nvSpPr>
      <dsp:spPr>
        <a:xfrm>
          <a:off x="2630559" y="0"/>
          <a:ext cx="2881409" cy="5525208"/>
        </a:xfrm>
        <a:prstGeom prst="roundRect">
          <a:avLst>
            <a:gd name="adj" fmla="val 10000"/>
          </a:avLst>
        </a:prstGeom>
        <a:solidFill>
          <a:srgbClr val="7B2776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Nurses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b="1" kern="1200" dirty="0">
            <a:solidFill>
              <a:srgbClr val="000000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Breastfeeding flipchart.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 Clinic Manual.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Supplements.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2630559" y="2210083"/>
        <a:ext cx="2881409" cy="2210083"/>
      </dsp:txXfrm>
    </dsp:sp>
    <dsp:sp modelId="{53A986A7-D061-4A62-B9A3-6DAB60065966}">
      <dsp:nvSpPr>
        <dsp:cNvPr id="0" name=""/>
        <dsp:cNvSpPr/>
      </dsp:nvSpPr>
      <dsp:spPr>
        <a:xfrm>
          <a:off x="3182669" y="331512"/>
          <a:ext cx="1839894" cy="183989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08B2-93F9-4475-8192-2462411609CF}">
      <dsp:nvSpPr>
        <dsp:cNvPr id="0" name=""/>
        <dsp:cNvSpPr/>
      </dsp:nvSpPr>
      <dsp:spPr>
        <a:xfrm>
          <a:off x="5588584" y="0"/>
          <a:ext cx="2553852" cy="5525208"/>
        </a:xfrm>
        <a:prstGeom prst="roundRect">
          <a:avLst>
            <a:gd name="adj" fmla="val 10000"/>
          </a:avLst>
        </a:prstGeom>
        <a:solidFill>
          <a:srgbClr val="DB2A60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Health promotors</a:t>
          </a:r>
          <a:endParaRPr lang="es-MX" sz="2000" b="1" kern="1200" dirty="0">
            <a:solidFill>
              <a:srgbClr val="FFFFFF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Healthy pregnancy flipchart.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flipchart.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 promotor manual.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5588584" y="2210083"/>
        <a:ext cx="2553852" cy="2210083"/>
      </dsp:txXfrm>
    </dsp:sp>
    <dsp:sp modelId="{6AD6FA22-F4FD-4A90-A47F-46F8FFE5CC81}">
      <dsp:nvSpPr>
        <dsp:cNvPr id="0" name=""/>
        <dsp:cNvSpPr/>
      </dsp:nvSpPr>
      <dsp:spPr>
        <a:xfrm>
          <a:off x="5945564" y="331512"/>
          <a:ext cx="1839894" cy="183989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E4F08-9EB0-49DE-9E55-020CB1A3C6D3}">
      <dsp:nvSpPr>
        <dsp:cNvPr id="0" name=""/>
        <dsp:cNvSpPr/>
      </dsp:nvSpPr>
      <dsp:spPr>
        <a:xfrm>
          <a:off x="8219052" y="0"/>
          <a:ext cx="2553852" cy="5525208"/>
        </a:xfrm>
        <a:prstGeom prst="roundRect">
          <a:avLst>
            <a:gd name="adj" fmla="val 10000"/>
          </a:avLst>
        </a:prstGeom>
        <a:solidFill>
          <a:srgbClr val="3271AF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solidFill>
                <a:srgbClr val="FFFFFF"/>
              </a:solidFill>
              <a:latin typeface="Century Gothic"/>
              <a:cs typeface="Century Gothic"/>
            </a:rPr>
            <a:t>CHWs</a:t>
          </a:r>
          <a:endParaRPr lang="es-MX" sz="2400" b="1" kern="1200" dirty="0">
            <a:solidFill>
              <a:srgbClr val="FFFFFF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Household visits material: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Healthy pregnancy. 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EBF.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Complementary feeding 6-24 m.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b="0" kern="1200" dirty="0" smtClean="0">
              <a:solidFill>
                <a:schemeClr val="bg1"/>
              </a:solidFill>
              <a:latin typeface="Century Gothic"/>
              <a:cs typeface="Century Gothic"/>
            </a:rPr>
            <a:t>Supplements.</a:t>
          </a:r>
          <a:endParaRPr lang="es-MX" sz="1800" b="0" kern="1200" dirty="0">
            <a:solidFill>
              <a:schemeClr val="bg1"/>
            </a:solidFill>
            <a:latin typeface="Century Gothic"/>
            <a:cs typeface="Century Gothic"/>
          </a:endParaRPr>
        </a:p>
      </dsp:txBody>
      <dsp:txXfrm>
        <a:off x="8219052" y="2210083"/>
        <a:ext cx="2553852" cy="2210083"/>
      </dsp:txXfrm>
    </dsp:sp>
    <dsp:sp modelId="{5758180D-F6CB-4A49-B099-52759D1956AD}">
      <dsp:nvSpPr>
        <dsp:cNvPr id="0" name=""/>
        <dsp:cNvSpPr/>
      </dsp:nvSpPr>
      <dsp:spPr>
        <a:xfrm>
          <a:off x="8576032" y="408328"/>
          <a:ext cx="1839894" cy="183989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374BE-15E6-4427-8027-99BF7192A9F9}">
      <dsp:nvSpPr>
        <dsp:cNvPr id="0" name=""/>
        <dsp:cNvSpPr/>
      </dsp:nvSpPr>
      <dsp:spPr>
        <a:xfrm flipV="1">
          <a:off x="865375" y="5476243"/>
          <a:ext cx="9032334" cy="48964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0.38485</cdr:x>
      <cdr:y>0.14455</cdr:y>
    </cdr:from>
    <cdr:to>
      <cdr:x>0.47183</cdr:x>
      <cdr:y>0.31618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4045722" y="7701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MX" sz="2000" b="1" dirty="0"/>
        </a:p>
      </cdr:txBody>
    </cdr:sp>
  </cdr:relSizeAnchor>
  <cdr:relSizeAnchor xmlns:cdr="http://schemas.openxmlformats.org/drawingml/2006/chartDrawing">
    <cdr:from>
      <cdr:x>0.84089</cdr:x>
      <cdr:y>0.22415</cdr:y>
    </cdr:from>
    <cdr:to>
      <cdr:x>0.92787</cdr:x>
      <cdr:y>0.38352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8839790" y="1194173"/>
          <a:ext cx="914400" cy="849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MX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17.8</a:t>
          </a:r>
          <a:endParaRPr lang="es-MX" sz="2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B47C3-DA3A-4AAA-84C7-A913FBF4E0CE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ECE47-24CE-43C4-8268-A551298108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301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A </a:t>
            </a:r>
            <a:r>
              <a:rPr lang="es-ES" sz="1600" dirty="0" err="1" smtClean="0"/>
              <a:t>national</a:t>
            </a:r>
            <a:r>
              <a:rPr lang="es-ES" sz="1600" dirty="0" smtClean="0"/>
              <a:t> </a:t>
            </a:r>
            <a:r>
              <a:rPr lang="es-ES" sz="1600" dirty="0" err="1" smtClean="0"/>
              <a:t>strategy</a:t>
            </a:r>
            <a:r>
              <a:rPr lang="es-ES" sz="1600" dirty="0" smtClean="0"/>
              <a:t> </a:t>
            </a:r>
            <a:r>
              <a:rPr lang="es-MX" sz="1200" dirty="0" smtClean="0"/>
              <a:t>to strengthen the health and nutritional component of Prospera to address the nutritional transition in Mexico and  </a:t>
            </a:r>
            <a:r>
              <a:rPr lang="es-MX" sz="1200" b="1" dirty="0" smtClean="0"/>
              <a:t>improve the health and nutrition </a:t>
            </a:r>
            <a:r>
              <a:rPr lang="es-MX" sz="1200" dirty="0" smtClean="0"/>
              <a:t>of beneficiaries.</a:t>
            </a:r>
            <a:endParaRPr lang="en-GB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SBCC </a:t>
            </a:r>
            <a:r>
              <a:rPr lang="en-GB" dirty="0"/>
              <a:t>is an interactive, researched and planned  process. </a:t>
            </a:r>
            <a:endParaRPr lang="en-GB" dirty="0" smtClean="0"/>
          </a:p>
          <a:p>
            <a:r>
              <a:rPr lang="en-US" sz="1200" dirty="0" smtClean="0"/>
              <a:t>Strategies of proven </a:t>
            </a:r>
            <a:r>
              <a:rPr lang="en-US" sz="1200" b="1" dirty="0" smtClean="0"/>
              <a:t>efficacy </a:t>
            </a:r>
            <a:r>
              <a:rPr lang="en-US" sz="1200" dirty="0" smtClean="0"/>
              <a:t>and </a:t>
            </a:r>
            <a:r>
              <a:rPr lang="en-US" sz="1200" b="1" dirty="0" smtClean="0"/>
              <a:t>effectiveness</a:t>
            </a:r>
          </a:p>
          <a:p>
            <a:r>
              <a:rPr lang="en-US" sz="1200" dirty="0" smtClean="0"/>
              <a:t>Focus on the </a:t>
            </a:r>
            <a:r>
              <a:rPr lang="en-US" sz="1200" b="1" dirty="0" smtClean="0"/>
              <a:t>1,000 days</a:t>
            </a:r>
          </a:p>
          <a:p>
            <a:r>
              <a:rPr lang="en-US" sz="1200" dirty="0" smtClean="0"/>
              <a:t>To address double burden of malnutrition with  a life cycle approach</a:t>
            </a:r>
          </a:p>
          <a:p>
            <a:r>
              <a:rPr lang="en-US" sz="1200" b="1" dirty="0" smtClean="0"/>
              <a:t>Evidence based: </a:t>
            </a:r>
            <a:r>
              <a:rPr lang="en-US" sz="1100" b="0" dirty="0" smtClean="0"/>
              <a:t>external evaluation and efficacy studies </a:t>
            </a:r>
            <a:r>
              <a:rPr lang="en-US" sz="1200" b="0" dirty="0" smtClean="0"/>
              <a:t>in the context of the program.</a:t>
            </a:r>
          </a:p>
          <a:p>
            <a:r>
              <a:rPr lang="en-US" sz="1200" dirty="0" smtClean="0"/>
              <a:t>An integrated MIYCN strategy that includes MNPs.</a:t>
            </a:r>
            <a:endParaRPr lang="en-US" sz="800" b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6CBA1-E8BC-7446-80A9-1E840573CA26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739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6CBA1-E8BC-7446-80A9-1E840573CA26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81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DACDF-DDF8-4FDA-B71F-AB5EF8C46C39}" type="slidenum">
              <a:rPr lang="es-MX" smtClean="0"/>
              <a:pPr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1686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F976D-9028-4953-A1C4-A43D29610640}" type="slidenum">
              <a:rPr lang="es-MX" smtClean="0"/>
              <a:pPr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273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4175" y="687388"/>
            <a:ext cx="6089650" cy="3425825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F976D-9028-4953-A1C4-A43D29610640}" type="slidenum">
              <a:rPr lang="es-MX" smtClean="0"/>
              <a:pPr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635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Pilot</a:t>
            </a:r>
            <a:r>
              <a:rPr lang="es-ES" dirty="0"/>
              <a:t> test </a:t>
            </a:r>
            <a:r>
              <a:rPr lang="es-ES" dirty="0" err="1"/>
              <a:t>messages</a:t>
            </a:r>
            <a:r>
              <a:rPr lang="es-ES" dirty="0"/>
              <a:t> and material </a:t>
            </a:r>
            <a:r>
              <a:rPr lang="es-ES" dirty="0" err="1"/>
              <a:t>with</a:t>
            </a:r>
            <a:r>
              <a:rPr lang="es-ES" dirty="0"/>
              <a:t> target </a:t>
            </a:r>
            <a:r>
              <a:rPr lang="es-ES" dirty="0" err="1"/>
              <a:t>audience</a:t>
            </a:r>
            <a:endParaRPr lang="es-E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BCC component after pilot tested was reformulated to better provide answer to the needs of health providers, community volunteers and target populations.</a:t>
            </a:r>
            <a:r>
              <a:rPr lang="es-MX" dirty="0">
                <a:effectLst/>
              </a:rPr>
              <a:t>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6CBA1-E8BC-7446-80A9-1E840573CA26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499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5BD-29B7-42B0-B173-EFC4905A94BF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1348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5BD-29B7-42B0-B173-EFC4905A94BF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8752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1pPr>
            <a:lvl2pPr marL="736117" indent="-283122" eaLnBrk="0" hangingPunct="0"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2pPr>
            <a:lvl3pPr marL="1132488" indent="-226498" eaLnBrk="0" hangingPunct="0"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3pPr>
            <a:lvl4pPr marL="1585483" indent="-226498" eaLnBrk="0" hangingPunct="0"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4pPr>
            <a:lvl5pPr marL="2038478" indent="-226498" eaLnBrk="0" hangingPunct="0"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5pPr>
            <a:lvl6pPr marL="2491474" indent="-226498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6pPr>
            <a:lvl7pPr marL="2944469" indent="-226498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7pPr>
            <a:lvl8pPr marL="3397464" indent="-226498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8pPr>
            <a:lvl9pPr marL="3850459" indent="-226498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66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54316C5F-3AEE-9C44-AB33-2D671BB5D43D}" type="slidenum">
              <a:rPr lang="es-MX" sz="1200">
                <a:solidFill>
                  <a:schemeClr val="tx1"/>
                </a:solidFill>
                <a:latin typeface="Calibri" charset="0"/>
              </a:rPr>
              <a:pPr eaLnBrk="1" hangingPunct="1"/>
              <a:t>25</a:t>
            </a:fld>
            <a:endParaRPr lang="es-MX" sz="1200" dirty="0">
              <a:solidFill>
                <a:schemeClr val="tx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170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3510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935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83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002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3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699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780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658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610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778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3769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057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0F3FA-DCD1-4F2E-BF4A-15C2C208C489}" type="datetimeFigureOut">
              <a:rPr lang="es-MX" smtClean="0"/>
              <a:t>14/10/2019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B3346-573E-4CDE-B546-5A43A1C3E6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555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g"/><Relationship Id="rId7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8.jp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cid:1:2162: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cid:1:2162:0" TargetMode="External"/><Relationship Id="rId5" Type="http://schemas.openxmlformats.org/officeDocument/2006/relationships/image" Target="cid:1:2162:5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cid:1:2162: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6B75D4D-69D5-2641-B978-EE21322BC0F5}"/>
              </a:ext>
            </a:extLst>
          </p:cNvPr>
          <p:cNvSpPr txBox="1"/>
          <p:nvPr/>
        </p:nvSpPr>
        <p:spPr>
          <a:xfrm>
            <a:off x="272749" y="1638765"/>
            <a:ext cx="46874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</a:rPr>
              <a:t>Beating Stunting: Case studies from developing country counterparts</a:t>
            </a:r>
            <a:endParaRPr lang="es-MX" sz="4400" b="1" dirty="0">
              <a:solidFill>
                <a:schemeClr val="accent5">
                  <a:lumMod val="75000"/>
                </a:schemeClr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6255FB-9A42-6640-9E4F-74D85C4310C8}"/>
              </a:ext>
            </a:extLst>
          </p:cNvPr>
          <p:cNvSpPr txBox="1"/>
          <p:nvPr/>
        </p:nvSpPr>
        <p:spPr>
          <a:xfrm>
            <a:off x="434541" y="4419276"/>
            <a:ext cx="5179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Dra</a:t>
            </a:r>
            <a:r>
              <a:rPr lang="es-MX" sz="2400" dirty="0">
                <a:solidFill>
                  <a:srgbClr val="002060"/>
                </a:solidFill>
                <a:latin typeface="Tw Cen MT Condensed" panose="020B0606020104020203" pitchFamily="34" charset="77"/>
              </a:rPr>
              <a:t>. Teresa Shamah 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Levy</a:t>
            </a:r>
          </a:p>
          <a:p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Deputy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Director of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the</a:t>
            </a:r>
            <a:endParaRPr lang="es-MX" sz="2400" dirty="0">
              <a:solidFill>
                <a:srgbClr val="002060"/>
              </a:solidFill>
              <a:latin typeface="Tw Cen MT Condensed" panose="020B0606020104020203" pitchFamily="34" charset="77"/>
            </a:endParaRPr>
          </a:p>
          <a:p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Centre of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Research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of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Evaluation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and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Surveys</a:t>
            </a:r>
            <a:endParaRPr lang="es-MX" sz="2400" dirty="0" smtClean="0">
              <a:solidFill>
                <a:srgbClr val="002060"/>
              </a:solidFill>
              <a:latin typeface="Tw Cen MT Condensed" panose="020B0606020104020203" pitchFamily="34" charset="77"/>
            </a:endParaRPr>
          </a:p>
          <a:p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National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Public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Health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</a:t>
            </a:r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Institute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 </a:t>
            </a:r>
            <a:endParaRPr lang="es-MX" sz="2400" dirty="0">
              <a:solidFill>
                <a:srgbClr val="002060"/>
              </a:solidFill>
              <a:latin typeface="Tw Cen MT Condensed" panose="020B0606020104020203" pitchFamily="34" charset="77"/>
            </a:endParaRPr>
          </a:p>
          <a:p>
            <a:r>
              <a:rPr lang="es-MX" sz="2400" dirty="0" err="1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October</a:t>
            </a:r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, 18 2019</a:t>
            </a:r>
            <a:endParaRPr lang="es-MX" sz="2400" dirty="0">
              <a:solidFill>
                <a:srgbClr val="002060"/>
              </a:solidFill>
              <a:latin typeface="Tw Cen MT Condensed" panose="020B0606020104020203" pitchFamily="34" charset="77"/>
            </a:endParaRPr>
          </a:p>
          <a:p>
            <a:r>
              <a:rPr lang="es-MX" sz="2400" dirty="0" smtClean="0">
                <a:solidFill>
                  <a:srgbClr val="002060"/>
                </a:solidFill>
                <a:latin typeface="Tw Cen MT Condensed" panose="020B0606020104020203" pitchFamily="34" charset="77"/>
              </a:rPr>
              <a:t>tshamah@insp.mx</a:t>
            </a:r>
            <a:endParaRPr lang="es-MX" sz="2400" dirty="0">
              <a:solidFill>
                <a:srgbClr val="002060"/>
              </a:solidFill>
              <a:latin typeface="Tw Cen MT Condensed" panose="020B0606020104020203" pitchFamily="34" charset="77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E106CBF-9DC7-F949-9A8C-B8460F41C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05" y="111862"/>
            <a:ext cx="2365677" cy="8538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948" y="1"/>
            <a:ext cx="1941512" cy="1841862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5619613" y="153505"/>
            <a:ext cx="6675731" cy="6939625"/>
            <a:chOff x="5564777" y="153506"/>
            <a:chExt cx="6730567" cy="6733474"/>
          </a:xfrm>
        </p:grpSpPr>
        <p:grpSp>
          <p:nvGrpSpPr>
            <p:cNvPr id="5" name="Grupo 4"/>
            <p:cNvGrpSpPr/>
            <p:nvPr/>
          </p:nvGrpSpPr>
          <p:grpSpPr>
            <a:xfrm>
              <a:off x="6224143" y="187924"/>
              <a:ext cx="6071201" cy="6657759"/>
              <a:chOff x="6211251" y="0"/>
              <a:chExt cx="5883765" cy="6367445"/>
            </a:xfrm>
          </p:grpSpPr>
          <p:grpSp>
            <p:nvGrpSpPr>
              <p:cNvPr id="3" name="Grupo 2"/>
              <p:cNvGrpSpPr/>
              <p:nvPr/>
            </p:nvGrpSpPr>
            <p:grpSpPr>
              <a:xfrm>
                <a:off x="6211251" y="0"/>
                <a:ext cx="5883765" cy="6367445"/>
                <a:chOff x="6268068" y="0"/>
                <a:chExt cx="5883765" cy="6367445"/>
              </a:xfrm>
            </p:grpSpPr>
            <p:sp>
              <p:nvSpPr>
                <p:cNvPr id="7" name="Rectángulo 6"/>
                <p:cNvSpPr/>
                <p:nvPr/>
              </p:nvSpPr>
              <p:spPr>
                <a:xfrm>
                  <a:off x="6268068" y="172196"/>
                  <a:ext cx="5826949" cy="618704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sp>
              <p:nvSpPr>
                <p:cNvPr id="11" name="Rectángulo 10"/>
                <p:cNvSpPr/>
                <p:nvPr/>
              </p:nvSpPr>
              <p:spPr>
                <a:xfrm>
                  <a:off x="8502010" y="1710555"/>
                  <a:ext cx="3593008" cy="2202960"/>
                </a:xfrm>
                <a:prstGeom prst="rect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MX"/>
                </a:p>
              </p:txBody>
            </p:sp>
            <p:pic>
              <p:nvPicPr>
                <p:cNvPr id="12" name="Imagen 1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89486" y="0"/>
                  <a:ext cx="3205530" cy="2053796"/>
                </a:xfrm>
                <a:prstGeom prst="rect">
                  <a:avLst/>
                </a:prstGeom>
              </p:spPr>
            </p:pic>
            <p:pic>
              <p:nvPicPr>
                <p:cNvPr id="13" name="Imagen 12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95860" y="3879603"/>
                  <a:ext cx="3355973" cy="2487842"/>
                </a:xfrm>
                <a:prstGeom prst="rect">
                  <a:avLst/>
                </a:prstGeom>
              </p:spPr>
            </p:pic>
          </p:grpSp>
          <p:sp>
            <p:nvSpPr>
              <p:cNvPr id="4" name="Rectángulo 3"/>
              <p:cNvSpPr/>
              <p:nvPr/>
            </p:nvSpPr>
            <p:spPr>
              <a:xfrm>
                <a:off x="8843724" y="1902133"/>
                <a:ext cx="3251292" cy="1370936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MX" sz="3000" dirty="0" err="1" smtClean="0">
                    <a:solidFill>
                      <a:schemeClr val="bg1"/>
                    </a:solidFill>
                  </a:rPr>
                  <a:t>Public</a:t>
                </a:r>
                <a:r>
                  <a:rPr lang="es-MX" sz="3000" dirty="0" smtClean="0">
                    <a:solidFill>
                      <a:schemeClr val="bg1"/>
                    </a:solidFill>
                  </a:rPr>
                  <a:t> </a:t>
                </a:r>
                <a:r>
                  <a:rPr lang="es-MX" sz="3000" dirty="0" err="1" smtClean="0">
                    <a:solidFill>
                      <a:schemeClr val="bg1"/>
                    </a:solidFill>
                  </a:rPr>
                  <a:t>Politicies</a:t>
                </a:r>
                <a:r>
                  <a:rPr lang="es-MX" sz="3000" dirty="0" smtClean="0">
                    <a:solidFill>
                      <a:schemeClr val="bg1"/>
                    </a:solidFill>
                  </a:rPr>
                  <a:t> in </a:t>
                </a:r>
                <a:r>
                  <a:rPr lang="es-MX" sz="3000" dirty="0" err="1" smtClean="0">
                    <a:solidFill>
                      <a:schemeClr val="bg1"/>
                    </a:solidFill>
                  </a:rPr>
                  <a:t>Mexico</a:t>
                </a:r>
                <a:r>
                  <a:rPr lang="es-MX" sz="3000" dirty="0" smtClean="0">
                    <a:solidFill>
                      <a:schemeClr val="bg1"/>
                    </a:solidFill>
                  </a:rPr>
                  <a:t> to reduce</a:t>
                </a:r>
              </a:p>
              <a:p>
                <a:pPr algn="ctr"/>
                <a:r>
                  <a:rPr lang="es-MX" sz="3000" dirty="0" err="1" smtClean="0">
                    <a:solidFill>
                      <a:schemeClr val="bg1"/>
                    </a:solidFill>
                  </a:rPr>
                  <a:t>Stunting</a:t>
                </a:r>
                <a:r>
                  <a:rPr lang="es-MX" sz="3000" dirty="0" smtClean="0">
                    <a:solidFill>
                      <a:schemeClr val="bg1"/>
                    </a:solidFill>
                  </a:rPr>
                  <a:t>   </a:t>
                </a:r>
                <a:endParaRPr lang="es-MX" sz="3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64777" y="180888"/>
              <a:ext cx="3578512" cy="6706092"/>
            </a:xfrm>
            <a:prstGeom prst="rect">
              <a:avLst/>
            </a:prstGeom>
          </p:spPr>
        </p:pic>
        <p:pic>
          <p:nvPicPr>
            <p:cNvPr id="17" name="Picture 4" descr="http://dialogoqueretano.com.mx/wp-content/uploads/2009/10/Politicas-erroneas-han-generado-extrema-pobreza_50-300x225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751934" y="4110557"/>
              <a:ext cx="3449577" cy="2603752"/>
            </a:xfrm>
            <a:prstGeom prst="rect">
              <a:avLst/>
            </a:prstGeom>
            <a:noFill/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56616" y="153506"/>
              <a:ext cx="3399530" cy="20751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33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About</a:t>
            </a:r>
            <a:r>
              <a:rPr lang="es-MX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r>
              <a:rPr lang="es-MX" dirty="0" err="1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today´s</a:t>
            </a:r>
            <a:r>
              <a:rPr lang="es-MX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r>
              <a:rPr lang="es-MX" dirty="0" err="1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session</a:t>
            </a:r>
            <a:endParaRPr lang="es-MX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457200" lvl="0" indent="-45720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s-MX" sz="3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Nutrition</a:t>
            </a:r>
            <a:r>
              <a:rPr lang="es-MX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 status in </a:t>
            </a:r>
            <a:r>
              <a:rPr lang="es-MX" sz="3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Mexico</a:t>
            </a:r>
            <a:endParaRPr lang="es-MX" sz="3200" dirty="0" smtClean="0">
              <a:solidFill>
                <a:prstClr val="black">
                  <a:lumMod val="75000"/>
                  <a:lumOff val="25000"/>
                </a:prstClr>
              </a:solidFill>
              <a:latin typeface="Franklin Gothic Medium Cond" panose="020B0606030402020204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s-MX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PROSPERA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s-MX" sz="28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EsIAN</a:t>
            </a:r>
            <a:endParaRPr lang="es-MX" sz="2800" dirty="0" smtClean="0">
              <a:solidFill>
                <a:prstClr val="black">
                  <a:lumMod val="75000"/>
                  <a:lumOff val="25000"/>
                </a:prstClr>
              </a:solidFill>
              <a:latin typeface="Franklin Gothic Medium Cond" panose="020B0606030402020204" pitchFamily="34" charset="0"/>
              <a:cs typeface="Arial" pitchFamily="34" charset="0"/>
            </a:endParaRP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Current 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Public Policies By the New Mexican Government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None/>
            </a:pP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Medium Cond" panose="020B0606030402020204" pitchFamily="34" charset="0"/>
                <a:cs typeface="Arial" pitchFamily="34" charset="0"/>
              </a:rPr>
              <a:t>      2019-2024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latin typeface="Franklin Gothic Medium Cond" panose="020B0606030402020204" pitchFamily="34" charset="0"/>
              <a:cs typeface="Arial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None/>
            </a:pPr>
            <a:endParaRPr lang="es-MX" sz="3200" dirty="0" smtClean="0">
              <a:solidFill>
                <a:prstClr val="black">
                  <a:lumMod val="75000"/>
                  <a:lumOff val="25000"/>
                </a:prstClr>
              </a:solidFill>
              <a:latin typeface="Franklin Gothic Medium Cond" panose="020B0606030402020204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02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Before</a:t>
            </a:r>
            <a:r>
              <a:rPr lang="es-MX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  <a:r>
              <a:rPr lang="es-MX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beginning</a:t>
            </a:r>
            <a:r>
              <a:rPr lang="es-MX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………….</a:t>
            </a:r>
            <a:endParaRPr lang="es-MX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1520" y="1533378"/>
            <a:ext cx="10622280" cy="4643585"/>
          </a:xfrm>
        </p:spPr>
        <p:txBody>
          <a:bodyPr>
            <a:normAutofit/>
          </a:bodyPr>
          <a:lstStyle/>
          <a:p>
            <a:r>
              <a:rPr lang="es-MX" sz="6600" dirty="0" smtClean="0"/>
              <a:t>I do </a:t>
            </a:r>
            <a:r>
              <a:rPr lang="es-MX" sz="6600" dirty="0" err="1" smtClean="0"/>
              <a:t>not</a:t>
            </a:r>
            <a:r>
              <a:rPr lang="es-MX" sz="6600" dirty="0" smtClean="0"/>
              <a:t> </a:t>
            </a:r>
            <a:r>
              <a:rPr lang="es-MX" sz="6600" dirty="0" err="1" smtClean="0"/>
              <a:t>have</a:t>
            </a:r>
            <a:r>
              <a:rPr lang="es-MX" sz="6600" dirty="0" smtClean="0"/>
              <a:t> </a:t>
            </a:r>
            <a:r>
              <a:rPr lang="es-MX" sz="6600" dirty="0" err="1" smtClean="0"/>
              <a:t>any</a:t>
            </a:r>
            <a:r>
              <a:rPr lang="es-MX" sz="6600" dirty="0" smtClean="0"/>
              <a:t> </a:t>
            </a:r>
            <a:r>
              <a:rPr lang="es-MX" sz="6600" dirty="0" err="1" smtClean="0"/>
              <a:t>interest</a:t>
            </a:r>
            <a:r>
              <a:rPr lang="es-MX" sz="6600" dirty="0" smtClean="0"/>
              <a:t> </a:t>
            </a:r>
            <a:r>
              <a:rPr lang="es-MX" sz="6600" dirty="0" err="1" smtClean="0"/>
              <a:t>conflicts</a:t>
            </a:r>
            <a:endParaRPr lang="es-MX" sz="6600" dirty="0" smtClean="0"/>
          </a:p>
          <a:p>
            <a:endParaRPr lang="es-MX" sz="6600" dirty="0">
              <a:solidFill>
                <a:srgbClr val="0070C0"/>
              </a:solidFill>
            </a:endParaRPr>
          </a:p>
          <a:p>
            <a:endParaRPr lang="es-MX" sz="2600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192523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392112" y="376518"/>
            <a:ext cx="4192292" cy="60108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731837" y="363070"/>
            <a:ext cx="5659997" cy="6024283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s-MX" dirty="0" err="1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Evolution</a:t>
            </a:r>
            <a:r>
              <a:rPr lang="es-MX" dirty="0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 of </a:t>
            </a:r>
            <a:r>
              <a:rPr lang="es-MX" dirty="0" err="1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Nutrition</a:t>
            </a:r>
            <a:r>
              <a:rPr lang="es-MX" dirty="0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 status of </a:t>
            </a:r>
            <a:r>
              <a:rPr lang="es-MX" dirty="0" err="1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children</a:t>
            </a:r>
            <a:r>
              <a:rPr lang="es-MX" dirty="0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 &lt;5 y in </a:t>
            </a:r>
            <a:r>
              <a:rPr lang="es-MX" dirty="0" err="1" smtClean="0">
                <a:solidFill>
                  <a:srgbClr val="002060"/>
                </a:solidFill>
                <a:latin typeface="Franklin Gothic Medium Cond" panose="020B0606030402020204" pitchFamily="34" charset="0"/>
              </a:rPr>
              <a:t>Mexico</a:t>
            </a:r>
            <a:endParaRPr lang="es-MX" dirty="0">
              <a:solidFill>
                <a:srgbClr val="002060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65" y="653144"/>
            <a:ext cx="3439785" cy="52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2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55547" y="3497202"/>
            <a:ext cx="34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%</a:t>
            </a:r>
            <a:endParaRPr lang="es-MX" sz="1600" b="1" dirty="0"/>
          </a:p>
        </p:txBody>
      </p:sp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874712" y="188913"/>
            <a:ext cx="10442575" cy="1044575"/>
          </a:xfrm>
        </p:spPr>
        <p:txBody>
          <a:bodyPr>
            <a:noAutofit/>
          </a:bodyPr>
          <a:lstStyle/>
          <a:p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Prevalences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of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malnutrition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in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children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&lt;5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years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old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from1988-2016.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Results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from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the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Health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and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Nutrition</a:t>
            </a:r>
            <a:r>
              <a:rPr lang="es-MX" sz="28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800" b="1" dirty="0" err="1">
                <a:solidFill>
                  <a:srgbClr val="002060"/>
                </a:solidFill>
                <a:latin typeface="Century Gothic"/>
                <a:cs typeface="Century Gothic"/>
              </a:rPr>
              <a:t>Surveys</a:t>
            </a:r>
            <a:endParaRPr lang="es-MX" sz="2800" b="1" dirty="0">
              <a:solidFill>
                <a:srgbClr val="002060"/>
              </a:solidFill>
              <a:latin typeface="Century Gothic"/>
              <a:cs typeface="Century Gothic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839787" y="1557338"/>
            <a:ext cx="10613254" cy="4716462"/>
            <a:chOff x="839787" y="1557338"/>
            <a:chExt cx="10613254" cy="4716462"/>
          </a:xfrm>
        </p:grpSpPr>
        <p:graphicFrame>
          <p:nvGraphicFramePr>
            <p:cNvPr id="5" name="Gráfico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80533835"/>
                </p:ext>
              </p:extLst>
            </p:nvPr>
          </p:nvGraphicFramePr>
          <p:xfrm>
            <a:off x="839787" y="1557338"/>
            <a:ext cx="10512425" cy="4716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CuadroTexto 1"/>
            <p:cNvSpPr txBox="1"/>
            <p:nvPr/>
          </p:nvSpPr>
          <p:spPr>
            <a:xfrm>
              <a:off x="10563354" y="5885416"/>
              <a:ext cx="889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/>
                <a:t>2016</a:t>
              </a:r>
              <a:endParaRPr lang="es-MX" sz="1400" b="1" dirty="0"/>
            </a:p>
          </p:txBody>
        </p:sp>
      </p:grpSp>
      <p:cxnSp>
        <p:nvCxnSpPr>
          <p:cNvPr id="8" name="Conector recto de flecha 7"/>
          <p:cNvCxnSpPr/>
          <p:nvPr/>
        </p:nvCxnSpPr>
        <p:spPr>
          <a:xfrm>
            <a:off x="4284617" y="2011680"/>
            <a:ext cx="1319349" cy="1824076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Flecha derecha 9"/>
          <p:cNvSpPr/>
          <p:nvPr/>
        </p:nvSpPr>
        <p:spPr>
          <a:xfrm>
            <a:off x="4284617" y="1687831"/>
            <a:ext cx="1469069" cy="155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3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83592" y="153977"/>
            <a:ext cx="104336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National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prevalence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of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low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height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for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age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in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children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&lt;5 y (1988-2016)</a:t>
            </a:r>
            <a:endParaRPr lang="es-MX" sz="3500" b="1" dirty="0">
              <a:solidFill>
                <a:srgbClr val="002060"/>
              </a:solidFill>
              <a:latin typeface="Century Gothic"/>
              <a:ea typeface="+mj-ea"/>
              <a:cs typeface="Century Gothic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799624" y="1619678"/>
            <a:ext cx="2773516" cy="2006477"/>
            <a:chOff x="367498" y="1016568"/>
            <a:chExt cx="3698021" cy="2675303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498" y="1016568"/>
              <a:ext cx="3698021" cy="2675303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3156354" y="1275373"/>
              <a:ext cx="7591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350" b="1" dirty="0">
                  <a:latin typeface="Monserrat"/>
                </a:rPr>
                <a:t>1988</a:t>
              </a: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4776357" y="1619677"/>
            <a:ext cx="2545771" cy="1965289"/>
            <a:chOff x="4336475" y="1016568"/>
            <a:chExt cx="3269672" cy="2620385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6475" y="1016568"/>
              <a:ext cx="3269672" cy="2620385"/>
            </a:xfrm>
            <a:prstGeom prst="rect">
              <a:avLst/>
            </a:prstGeom>
          </p:spPr>
        </p:pic>
        <p:sp>
          <p:nvSpPr>
            <p:cNvPr id="17" name="CuadroTexto 16"/>
            <p:cNvSpPr txBox="1"/>
            <p:nvPr/>
          </p:nvSpPr>
          <p:spPr>
            <a:xfrm>
              <a:off x="6763126" y="1221499"/>
              <a:ext cx="73129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350" b="1" dirty="0">
                  <a:latin typeface="Monserrat"/>
                </a:rPr>
                <a:t>1999</a:t>
              </a: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7628200" y="1578489"/>
            <a:ext cx="2528889" cy="2006477"/>
            <a:chOff x="7877103" y="961650"/>
            <a:chExt cx="3371852" cy="2675303"/>
          </a:xfrm>
        </p:grpSpPr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7103" y="961650"/>
              <a:ext cx="3371852" cy="2675303"/>
            </a:xfrm>
            <a:prstGeom prst="rect">
              <a:avLst/>
            </a:prstGeom>
          </p:spPr>
        </p:pic>
        <p:sp>
          <p:nvSpPr>
            <p:cNvPr id="20" name="CuadroTexto 19"/>
            <p:cNvSpPr txBox="1"/>
            <p:nvPr/>
          </p:nvSpPr>
          <p:spPr>
            <a:xfrm>
              <a:off x="10268327" y="1195562"/>
              <a:ext cx="7591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350" b="1" dirty="0">
                  <a:latin typeface="Monserrat"/>
                </a:rPr>
                <a:t>2006</a:t>
              </a: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799624" y="3786382"/>
            <a:ext cx="2773517" cy="2030402"/>
            <a:chOff x="367498" y="3905508"/>
            <a:chExt cx="3698022" cy="2707203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7498" y="3905508"/>
              <a:ext cx="3698022" cy="2707203"/>
            </a:xfrm>
            <a:prstGeom prst="rect">
              <a:avLst/>
            </a:prstGeom>
          </p:spPr>
        </p:pic>
        <p:sp>
          <p:nvSpPr>
            <p:cNvPr id="22" name="CuadroTexto 21"/>
            <p:cNvSpPr txBox="1"/>
            <p:nvPr/>
          </p:nvSpPr>
          <p:spPr>
            <a:xfrm>
              <a:off x="2915592" y="4122157"/>
              <a:ext cx="7591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350" b="1" dirty="0">
                  <a:latin typeface="Monserrat"/>
                </a:rPr>
                <a:t>2012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4776356" y="3786382"/>
            <a:ext cx="2545770" cy="2030402"/>
            <a:chOff x="4336475" y="3905508"/>
            <a:chExt cx="3269672" cy="2707203"/>
          </a:xfrm>
        </p:grpSpPr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6475" y="3905508"/>
              <a:ext cx="3269672" cy="2707203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6785568" y="4122157"/>
              <a:ext cx="73129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350" b="1" dirty="0">
                  <a:latin typeface="Monserrat"/>
                </a:rPr>
                <a:t>2016</a:t>
              </a: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8483926" y="5816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grpSp>
        <p:nvGrpSpPr>
          <p:cNvPr id="11" name="Grupo 10"/>
          <p:cNvGrpSpPr/>
          <p:nvPr/>
        </p:nvGrpSpPr>
        <p:grpSpPr>
          <a:xfrm>
            <a:off x="7852063" y="3887698"/>
            <a:ext cx="2894171" cy="1592353"/>
            <a:chOff x="7852063" y="3887698"/>
            <a:chExt cx="2894171" cy="1592353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 rotWithShape="1">
            <a:blip r:embed="rId7"/>
            <a:srcRect t="15389" r="66422"/>
            <a:stretch/>
          </p:blipFill>
          <p:spPr>
            <a:xfrm>
              <a:off x="7852063" y="4258962"/>
              <a:ext cx="698813" cy="1221089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8483926" y="4266360"/>
              <a:ext cx="226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/>
                <a:t>More </a:t>
              </a:r>
              <a:r>
                <a:rPr lang="es-MX" sz="1200" b="1" dirty="0" err="1" smtClean="0"/>
                <a:t>than</a:t>
              </a:r>
              <a:r>
                <a:rPr lang="es-MX" sz="1200" b="1" dirty="0" smtClean="0"/>
                <a:t> 20% 	(2)</a:t>
              </a:r>
              <a:endParaRPr lang="es-MX" sz="1200" b="1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8483926" y="4549920"/>
              <a:ext cx="226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err="1" smtClean="0"/>
                <a:t>From</a:t>
              </a:r>
              <a:r>
                <a:rPr lang="es-MX" sz="1200" b="1" dirty="0" smtClean="0"/>
                <a:t>  15% to 20%	 (0)</a:t>
              </a:r>
              <a:endParaRPr lang="es-MX" sz="1200" b="1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8483926" y="4840040"/>
              <a:ext cx="226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err="1" smtClean="0"/>
                <a:t>From</a:t>
              </a:r>
              <a:r>
                <a:rPr lang="es-MX" sz="1200" b="1" dirty="0" smtClean="0"/>
                <a:t>  10% to 15%	 (2)</a:t>
              </a:r>
              <a:endParaRPr lang="es-MX" sz="1200" b="1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8483927" y="5090796"/>
              <a:ext cx="226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err="1" smtClean="0"/>
                <a:t>Less</a:t>
              </a:r>
              <a:r>
                <a:rPr lang="es-MX" sz="1200" b="1" dirty="0" smtClean="0"/>
                <a:t> </a:t>
              </a:r>
              <a:r>
                <a:rPr lang="es-MX" sz="1200" b="1" dirty="0" err="1" smtClean="0"/>
                <a:t>than</a:t>
              </a:r>
              <a:r>
                <a:rPr lang="es-MX" sz="1200" b="1" dirty="0" smtClean="0"/>
                <a:t>  10% 	 (0)</a:t>
              </a:r>
              <a:endParaRPr lang="es-MX" sz="1200" b="1" dirty="0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7852063" y="3887698"/>
              <a:ext cx="22623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err="1" smtClean="0"/>
                <a:t>Categories</a:t>
              </a:r>
              <a:r>
                <a:rPr lang="es-MX" sz="1400" b="1" dirty="0" smtClean="0"/>
                <a:t> of Prevalence </a:t>
              </a:r>
              <a:endParaRPr lang="es-MX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588569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74713" y="188913"/>
            <a:ext cx="10442574" cy="1044575"/>
          </a:xfrm>
        </p:spPr>
        <p:txBody>
          <a:bodyPr>
            <a:noAutofit/>
          </a:bodyPr>
          <a:lstStyle/>
          <a:p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Prevalences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of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malnutrition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in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children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&lt;5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years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 smtClean="0">
                <a:solidFill>
                  <a:srgbClr val="002060"/>
                </a:solidFill>
                <a:latin typeface="Century Gothic"/>
                <a:cs typeface="Century Gothic"/>
              </a:rPr>
              <a:t>old</a:t>
            </a:r>
            <a:r>
              <a:rPr lang="es-MX" sz="2400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, 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2016. </a:t>
            </a:r>
            <a:b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</a:b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Results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from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the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Health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and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Nutrition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Surveys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 in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Mexico</a:t>
            </a:r>
            <a:r>
              <a:rPr lang="es-MX" sz="2400" b="1" dirty="0">
                <a:solidFill>
                  <a:srgbClr val="002060"/>
                </a:solidFill>
                <a:latin typeface="Century Gothic"/>
                <a:cs typeface="Century Gothic"/>
              </a:rPr>
              <a:t>-South </a:t>
            </a:r>
            <a:r>
              <a:rPr lang="es-MX" sz="2400" b="1" dirty="0" err="1">
                <a:solidFill>
                  <a:srgbClr val="002060"/>
                </a:solidFill>
                <a:latin typeface="Century Gothic"/>
                <a:cs typeface="Century Gothic"/>
              </a:rPr>
              <a:t>Africa</a:t>
            </a:r>
            <a:endParaRPr lang="es-MX" sz="2400" b="1" dirty="0">
              <a:solidFill>
                <a:srgbClr val="002060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360007"/>
              </p:ext>
            </p:extLst>
          </p:nvPr>
        </p:nvGraphicFramePr>
        <p:xfrm>
          <a:off x="839788" y="1557338"/>
          <a:ext cx="10514012" cy="4732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803275" y="5904466"/>
            <a:ext cx="10776858" cy="747997"/>
            <a:chOff x="803275" y="5904466"/>
            <a:chExt cx="10776858" cy="747997"/>
          </a:xfrm>
        </p:grpSpPr>
        <p:sp>
          <p:nvSpPr>
            <p:cNvPr id="2" name="CuadroTexto 1"/>
            <p:cNvSpPr txBox="1"/>
            <p:nvPr/>
          </p:nvSpPr>
          <p:spPr>
            <a:xfrm>
              <a:off x="803275" y="6283131"/>
              <a:ext cx="10776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Source:  </a:t>
              </a:r>
              <a:r>
                <a:rPr lang="en-US" dirty="0"/>
                <a:t>South African Demographic Survey (SADHS), </a:t>
              </a:r>
              <a:r>
                <a:rPr lang="en-US" dirty="0" smtClean="0"/>
                <a:t>2016</a:t>
              </a:r>
              <a:endParaRPr lang="es-MX" dirty="0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7578854" y="5904466"/>
              <a:ext cx="889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/>
                <a:t>2016</a:t>
              </a:r>
              <a:endParaRPr lang="es-MX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8762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9365" y="449242"/>
            <a:ext cx="10310122" cy="1044575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rgbClr val="002060"/>
                </a:solidFill>
                <a:latin typeface="Century Gothic"/>
                <a:cs typeface="Century Gothic"/>
              </a:rPr>
              <a:t>Drop of the NATIONAL prevalence of EBF</a:t>
            </a:r>
            <a:endParaRPr lang="es-MX" sz="3500" b="1" dirty="0">
              <a:solidFill>
                <a:srgbClr val="002060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4803614"/>
              </p:ext>
            </p:extLst>
          </p:nvPr>
        </p:nvGraphicFramePr>
        <p:xfrm>
          <a:off x="467469" y="1820832"/>
          <a:ext cx="11644875" cy="459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 rot="16200000">
            <a:off x="-496983" y="3742876"/>
            <a:ext cx="1581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Prevalence</a:t>
            </a:r>
            <a:endParaRPr lang="es-MX" sz="2400" b="1" dirty="0"/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1391477" y="3578808"/>
            <a:ext cx="576064" cy="504056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391478" y="3237345"/>
            <a:ext cx="965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5.6 pp</a:t>
            </a:r>
          </a:p>
        </p:txBody>
      </p:sp>
      <p:sp>
        <p:nvSpPr>
          <p:cNvPr id="25" name="Elipse 24"/>
          <p:cNvSpPr/>
          <p:nvPr/>
        </p:nvSpPr>
        <p:spPr>
          <a:xfrm>
            <a:off x="719403" y="2060848"/>
            <a:ext cx="2496277" cy="3456384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/>
          </a:p>
        </p:txBody>
      </p:sp>
      <p:sp>
        <p:nvSpPr>
          <p:cNvPr id="10" name="CuadroTexto 1"/>
          <p:cNvSpPr txBox="1">
            <a:spLocks noChangeArrowheads="1"/>
          </p:cNvSpPr>
          <p:nvPr/>
        </p:nvSpPr>
        <p:spPr bwMode="auto">
          <a:xfrm>
            <a:off x="9364133" y="6143742"/>
            <a:ext cx="282786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2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dirty="0">
                <a:latin typeface="Calibri" panose="020F0502020204030204" pitchFamily="34" charset="0"/>
              </a:rPr>
              <a:t>González de Cossío T et al.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dirty="0">
                <a:latin typeface="Calibri" panose="020F0502020204030204" pitchFamily="34" charset="0"/>
              </a:rPr>
              <a:t>SPM. 2013;55 </a:t>
            </a:r>
            <a:r>
              <a:rPr lang="es-MX" altLang="es-MX" sz="1200" dirty="0" err="1">
                <a:latin typeface="Calibri" panose="020F0502020204030204" pitchFamily="34" charset="0"/>
              </a:rPr>
              <a:t>suppl</a:t>
            </a:r>
            <a:r>
              <a:rPr lang="es-MX" altLang="es-MX" sz="1200" dirty="0">
                <a:latin typeface="Calibri" panose="020F0502020204030204" pitchFamily="34" charset="0"/>
              </a:rPr>
              <a:t> 2:S170-S179.</a:t>
            </a:r>
            <a:r>
              <a:rPr lang="es-ES_tradnl" altLang="es-MX" sz="1200" dirty="0">
                <a:latin typeface="Calibri" panose="020F0502020204030204" pitchFamily="34" charset="0"/>
              </a:rPr>
              <a:t> </a:t>
            </a:r>
            <a:endParaRPr lang="es-MX" altLang="es-MX" sz="1200" dirty="0">
              <a:latin typeface="Calibri" panose="020F050202020403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786425" y="5809592"/>
            <a:ext cx="9320944" cy="915960"/>
            <a:chOff x="786425" y="5809592"/>
            <a:chExt cx="9320944" cy="915960"/>
          </a:xfrm>
        </p:grpSpPr>
        <p:sp>
          <p:nvSpPr>
            <p:cNvPr id="3" name="CuadroTexto 2"/>
            <p:cNvSpPr txBox="1"/>
            <p:nvPr/>
          </p:nvSpPr>
          <p:spPr>
            <a:xfrm>
              <a:off x="983301" y="5868240"/>
              <a:ext cx="91050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600" b="1" dirty="0" err="1" smtClean="0"/>
                <a:t>National</a:t>
              </a:r>
              <a:endParaRPr lang="es-MX" sz="1600" b="1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2217618" y="5875171"/>
              <a:ext cx="112184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600" b="1" dirty="0" err="1" smtClean="0"/>
                <a:t>Indigenous</a:t>
              </a:r>
              <a:endParaRPr lang="es-MX" sz="1600" b="1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456685" y="5898797"/>
              <a:ext cx="13176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400" b="1" dirty="0" err="1" smtClean="0"/>
                <a:t>Not</a:t>
              </a:r>
              <a:r>
                <a:rPr lang="es-MX" sz="1400" b="1" dirty="0" smtClean="0"/>
                <a:t> </a:t>
              </a:r>
              <a:r>
                <a:rPr lang="es-MX" sz="1400" b="1" dirty="0" err="1" smtClean="0"/>
                <a:t>indigenous</a:t>
              </a:r>
              <a:endParaRPr lang="es-MX" sz="1400" b="1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4926023" y="5882321"/>
              <a:ext cx="99698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600" b="1" dirty="0" err="1" smtClean="0"/>
                <a:t>Low</a:t>
              </a:r>
              <a:r>
                <a:rPr lang="es-MX" sz="1600" b="1" dirty="0"/>
                <a:t> </a:t>
              </a:r>
              <a:r>
                <a:rPr lang="es-MX" sz="1600" b="1" dirty="0" err="1"/>
                <a:t>HWI</a:t>
              </a:r>
              <a:endParaRPr lang="es-MX" sz="1600" b="1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6159509" y="5901925"/>
              <a:ext cx="106507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MX" sz="1600" b="1" dirty="0" smtClean="0"/>
                <a:t>High </a:t>
              </a:r>
              <a:r>
                <a:rPr lang="es-MX" sz="1600" b="1" dirty="0" err="1"/>
                <a:t>HWI</a:t>
              </a:r>
              <a:endParaRPr lang="es-MX" sz="1600" b="1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7394486" y="5809592"/>
              <a:ext cx="1336135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1400" b="1" dirty="0"/>
                <a:t>Maternal </a:t>
              </a:r>
              <a:endParaRPr lang="es-MX" sz="1400" b="1" dirty="0" smtClean="0"/>
            </a:p>
            <a:p>
              <a:pPr algn="ctr"/>
              <a:r>
                <a:rPr lang="es-MX" sz="1400" b="1" dirty="0" err="1" smtClean="0"/>
                <a:t>education</a:t>
              </a:r>
              <a:r>
                <a:rPr lang="es-MX" sz="1400" b="1" dirty="0" smtClean="0"/>
                <a:t>  1-&lt;Y</a:t>
              </a:r>
              <a:endParaRPr lang="es-MX" sz="1400" b="1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8774440" y="5816727"/>
              <a:ext cx="133292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s-MX" sz="1400" b="1" dirty="0"/>
                <a:t>Maternal </a:t>
              </a:r>
              <a:endParaRPr lang="es-MX" sz="1400" b="1" dirty="0" smtClean="0"/>
            </a:p>
            <a:p>
              <a:pPr algn="ctr"/>
              <a:r>
                <a:rPr lang="es-MX" sz="1400" b="1" dirty="0" err="1" smtClean="0"/>
                <a:t>Education</a:t>
              </a:r>
              <a:r>
                <a:rPr lang="es-MX" sz="1400" b="1" dirty="0" smtClean="0"/>
                <a:t> &gt;14Y</a:t>
              </a:r>
              <a:endParaRPr lang="es-MX" sz="1400" b="1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786425" y="6417775"/>
              <a:ext cx="24292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b="1" dirty="0" err="1" smtClean="0"/>
                <a:t>HWI</a:t>
              </a:r>
              <a:r>
                <a:rPr lang="es-MX" sz="1400" b="1" dirty="0"/>
                <a:t>: </a:t>
              </a:r>
              <a:r>
                <a:rPr lang="es-MX" sz="1400" b="1" dirty="0" err="1"/>
                <a:t>Household</a:t>
              </a:r>
              <a:r>
                <a:rPr lang="es-MX" sz="1400" b="1" dirty="0"/>
                <a:t> </a:t>
              </a:r>
              <a:r>
                <a:rPr lang="es-MX" sz="1400" b="1" dirty="0" err="1"/>
                <a:t>Wealth</a:t>
              </a:r>
              <a:r>
                <a:rPr lang="es-MX" sz="1400" b="1" dirty="0"/>
                <a:t> </a:t>
              </a:r>
              <a:r>
                <a:rPr lang="es-MX" sz="1400" b="1" dirty="0" err="1"/>
                <a:t>Index</a:t>
              </a:r>
              <a:endParaRPr lang="es-MX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6497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-42035" y="6541494"/>
            <a:ext cx="484139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Source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: </a:t>
            </a:r>
            <a:r>
              <a:rPr lang="es-MX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ENN 88 y 99, ENSANUT 2006 Y 2012, ENSANUT Medio 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Camino (</a:t>
            </a:r>
            <a:r>
              <a:rPr lang="es-MX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half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 -</a:t>
            </a:r>
            <a:r>
              <a:rPr lang="es-MX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way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) </a:t>
            </a:r>
            <a:r>
              <a:rPr lang="es-MX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2016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65617" y="1304313"/>
            <a:ext cx="11004886" cy="5128098"/>
            <a:chOff x="1187115" y="1555834"/>
            <a:chExt cx="11004886" cy="5128098"/>
          </a:xfrm>
        </p:grpSpPr>
        <p:graphicFrame>
          <p:nvGraphicFramePr>
            <p:cNvPr id="18" name="Gráfico 17"/>
            <p:cNvGraphicFramePr>
              <a:graphicFrameLocks/>
            </p:cNvGraphicFramePr>
            <p:nvPr>
              <p:extLst/>
            </p:nvPr>
          </p:nvGraphicFramePr>
          <p:xfrm>
            <a:off x="1187115" y="4138863"/>
            <a:ext cx="9047747" cy="25025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7" name="Gráfico 16"/>
            <p:cNvGraphicFramePr>
              <a:graphicFrameLocks/>
            </p:cNvGraphicFramePr>
            <p:nvPr>
              <p:extLst/>
            </p:nvPr>
          </p:nvGraphicFramePr>
          <p:xfrm>
            <a:off x="1187115" y="1555834"/>
            <a:ext cx="9015663" cy="26151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9" name="Conector recto de flecha 8"/>
            <p:cNvCxnSpPr/>
            <p:nvPr/>
          </p:nvCxnSpPr>
          <p:spPr>
            <a:xfrm flipV="1">
              <a:off x="1925053" y="2842865"/>
              <a:ext cx="554957" cy="140967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de flecha 14"/>
            <p:cNvCxnSpPr/>
            <p:nvPr/>
          </p:nvCxnSpPr>
          <p:spPr>
            <a:xfrm flipV="1">
              <a:off x="1985255" y="5342021"/>
              <a:ext cx="709819" cy="221832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de flecha 21"/>
            <p:cNvCxnSpPr/>
            <p:nvPr/>
          </p:nvCxnSpPr>
          <p:spPr>
            <a:xfrm>
              <a:off x="2550695" y="2823411"/>
              <a:ext cx="1138047" cy="50086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de flecha 29"/>
            <p:cNvCxnSpPr/>
            <p:nvPr/>
          </p:nvCxnSpPr>
          <p:spPr>
            <a:xfrm>
              <a:off x="2653262" y="5258942"/>
              <a:ext cx="1533727" cy="83079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uadroTexto 30"/>
            <p:cNvSpPr txBox="1"/>
            <p:nvPr/>
          </p:nvSpPr>
          <p:spPr>
            <a:xfrm>
              <a:off x="10109200" y="2178977"/>
              <a:ext cx="2082800" cy="400110"/>
            </a:xfrm>
            <a:prstGeom prst="rect">
              <a:avLst/>
            </a:prstGeom>
            <a:solidFill>
              <a:srgbClr val="FB424F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s-MX" sz="2000" dirty="0" err="1" smtClean="0">
                  <a:solidFill>
                    <a:schemeClr val="bg1"/>
                  </a:solidFill>
                  <a:latin typeface="Franklin Gothic Medium Cond" panose="020B0606030402020204" pitchFamily="34" charset="0"/>
                </a:rPr>
                <a:t>Female</a:t>
              </a:r>
              <a:endParaRPr lang="es-MX" sz="2000" dirty="0">
                <a:solidFill>
                  <a:schemeClr val="bg1"/>
                </a:solidFill>
                <a:latin typeface="Franklin Gothic Medium Cond" panose="020B0606030402020204" pitchFamily="34" charset="0"/>
              </a:endParaRP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10093159" y="4872232"/>
              <a:ext cx="2098842" cy="400110"/>
            </a:xfrm>
            <a:prstGeom prst="rect">
              <a:avLst/>
            </a:prstGeom>
            <a:solidFill>
              <a:srgbClr val="5F8BC6"/>
            </a:solidFill>
            <a:effectLst/>
          </p:spPr>
          <p:txBody>
            <a:bodyPr wrap="square" rtlCol="0">
              <a:spAutoFit/>
            </a:bodyPr>
            <a:lstStyle>
              <a:defPPr>
                <a:defRPr lang="es-MX"/>
              </a:defPPr>
              <a:lvl1pPr algn="ctr">
                <a:defRPr sz="2000">
                  <a:solidFill>
                    <a:schemeClr val="bg1"/>
                  </a:solidFill>
                  <a:latin typeface="Franklin Gothic Medium Cond" panose="020B0606030402020204" pitchFamily="34" charset="0"/>
                </a:defRPr>
              </a:lvl1pPr>
            </a:lstStyle>
            <a:p>
              <a:pPr algn="l"/>
              <a:r>
                <a:rPr lang="es-MX" dirty="0" err="1" smtClean="0"/>
                <a:t>Male</a:t>
              </a:r>
              <a:endParaRPr lang="es-MX" dirty="0"/>
            </a:p>
          </p:txBody>
        </p:sp>
        <p:cxnSp>
          <p:nvCxnSpPr>
            <p:cNvPr id="34" name="Conector recto de flecha 33"/>
            <p:cNvCxnSpPr/>
            <p:nvPr/>
          </p:nvCxnSpPr>
          <p:spPr>
            <a:xfrm>
              <a:off x="2743200" y="5277853"/>
              <a:ext cx="1507958" cy="272715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de flecha 35"/>
            <p:cNvCxnSpPr/>
            <p:nvPr/>
          </p:nvCxnSpPr>
          <p:spPr>
            <a:xfrm>
              <a:off x="2480010" y="2842864"/>
              <a:ext cx="1177590" cy="23722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CuadroTexto 1"/>
            <p:cNvSpPr txBox="1"/>
            <p:nvPr/>
          </p:nvSpPr>
          <p:spPr>
            <a:xfrm>
              <a:off x="1577130" y="3940179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 smtClean="0"/>
                <a:t>School-age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girls</a:t>
              </a:r>
              <a:r>
                <a:rPr lang="es-MX" sz="1050" b="1" dirty="0" smtClean="0"/>
                <a:t> (5-11 </a:t>
              </a:r>
              <a:r>
                <a:rPr lang="es-MX" sz="1050" b="1" dirty="0" err="1" smtClean="0"/>
                <a:t>years</a:t>
              </a:r>
              <a:r>
                <a:rPr lang="es-MX" sz="1050" b="1" dirty="0" smtClean="0"/>
                <a:t>)</a:t>
              </a:r>
              <a:endParaRPr lang="es-MX" sz="1050" b="1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4348083" y="3940179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 smtClean="0"/>
                <a:t>Female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adolescents</a:t>
              </a:r>
              <a:r>
                <a:rPr lang="es-MX" sz="1050" b="1" dirty="0" smtClean="0"/>
                <a:t> (12-19 </a:t>
              </a:r>
              <a:r>
                <a:rPr lang="es-MX" sz="1050" b="1" dirty="0" err="1" smtClean="0"/>
                <a:t>years</a:t>
              </a:r>
              <a:r>
                <a:rPr lang="es-MX" sz="1050" b="1" dirty="0" smtClean="0"/>
                <a:t>)</a:t>
              </a:r>
              <a:endParaRPr lang="es-MX" sz="1050" b="1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7352740" y="3940179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 smtClean="0"/>
                <a:t>Women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adults</a:t>
              </a:r>
              <a:r>
                <a:rPr lang="es-MX" sz="1050" b="1" dirty="0" smtClean="0"/>
                <a:t> (20-49 años)</a:t>
              </a:r>
              <a:endParaRPr lang="es-MX" sz="1050" b="1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1613819" y="6430016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 smtClean="0"/>
                <a:t>School-age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boys</a:t>
              </a:r>
              <a:r>
                <a:rPr lang="es-MX" sz="1050" b="1" dirty="0" smtClean="0"/>
                <a:t> (5-11 </a:t>
              </a:r>
              <a:r>
                <a:rPr lang="es-MX" sz="1050" b="1" dirty="0" err="1" smtClean="0"/>
                <a:t>years</a:t>
              </a:r>
              <a:r>
                <a:rPr lang="es-MX" sz="1050" b="1" dirty="0" smtClean="0"/>
                <a:t>)</a:t>
              </a:r>
              <a:endParaRPr lang="es-MX" sz="1050" b="1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4767552" y="6418760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/>
                <a:t>M</a:t>
              </a:r>
              <a:r>
                <a:rPr lang="es-MX" sz="1050" b="1" dirty="0" err="1" smtClean="0"/>
                <a:t>en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adolescents</a:t>
              </a:r>
              <a:r>
                <a:rPr lang="es-MX" sz="1050" b="1" dirty="0" smtClean="0"/>
                <a:t> (12-19 </a:t>
              </a:r>
              <a:r>
                <a:rPr lang="es-MX" sz="1050" b="1" dirty="0" err="1" smtClean="0"/>
                <a:t>years</a:t>
              </a:r>
              <a:r>
                <a:rPr lang="es-MX" sz="1050" b="1" dirty="0" smtClean="0"/>
                <a:t>)</a:t>
              </a:r>
              <a:endParaRPr lang="es-MX" sz="1050" b="1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7424448" y="6428334"/>
              <a:ext cx="241603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050" b="1" dirty="0" err="1"/>
                <a:t>M</a:t>
              </a:r>
              <a:r>
                <a:rPr lang="es-MX" sz="1050" b="1" dirty="0" err="1" smtClean="0"/>
                <a:t>en</a:t>
              </a:r>
              <a:r>
                <a:rPr lang="es-MX" sz="1050" b="1" dirty="0" smtClean="0"/>
                <a:t> </a:t>
              </a:r>
              <a:r>
                <a:rPr lang="es-MX" sz="1050" b="1" dirty="0" err="1" smtClean="0"/>
                <a:t>adults</a:t>
              </a:r>
              <a:r>
                <a:rPr lang="es-MX" sz="1050" b="1" dirty="0" smtClean="0"/>
                <a:t> (20-49 </a:t>
              </a:r>
              <a:r>
                <a:rPr lang="es-MX" sz="1050" b="1" dirty="0" err="1" smtClean="0"/>
                <a:t>years</a:t>
              </a:r>
              <a:r>
                <a:rPr lang="es-MX" sz="1050" b="1" dirty="0" smtClean="0"/>
                <a:t>)</a:t>
              </a:r>
              <a:endParaRPr lang="es-MX" sz="1050" b="1" dirty="0"/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4600805" y="1586490"/>
              <a:ext cx="87235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100" b="1" dirty="0" err="1" smtClean="0"/>
                <a:t>Overweight</a:t>
              </a:r>
              <a:endParaRPr lang="es-MX" sz="1100" b="1" dirty="0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5975567" y="1581880"/>
              <a:ext cx="63511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100" b="1" dirty="0" err="1" smtClean="0"/>
                <a:t>Obesity</a:t>
              </a:r>
              <a:endParaRPr lang="es-MX" sz="1100" b="1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606399" y="4462790"/>
              <a:ext cx="87235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100" b="1" dirty="0" err="1" smtClean="0"/>
                <a:t>Overweight</a:t>
              </a:r>
              <a:endParaRPr lang="es-MX" sz="1100" b="1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6096000" y="4452240"/>
              <a:ext cx="63511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100" b="1" dirty="0" err="1" smtClean="0"/>
                <a:t>Obesity</a:t>
              </a:r>
              <a:endParaRPr lang="es-MX" sz="1100" b="1" dirty="0"/>
            </a:p>
          </p:txBody>
        </p:sp>
      </p:grpSp>
      <p:sp>
        <p:nvSpPr>
          <p:cNvPr id="27" name="3 Título"/>
          <p:cNvSpPr txBox="1">
            <a:spLocks/>
          </p:cNvSpPr>
          <p:nvPr/>
        </p:nvSpPr>
        <p:spPr>
          <a:xfrm>
            <a:off x="874712" y="188913"/>
            <a:ext cx="10442575" cy="9941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Prevalences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of </a:t>
            </a:r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overweight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and </a:t>
            </a:r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obesity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by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500" b="1" dirty="0" err="1">
                <a:solidFill>
                  <a:srgbClr val="002060"/>
                </a:solidFill>
                <a:latin typeface="Century Gothic"/>
                <a:cs typeface="Century Gothic"/>
              </a:rPr>
              <a:t>age</a:t>
            </a:r>
            <a:r>
              <a:rPr lang="es-MX" sz="3500" b="1" dirty="0">
                <a:solidFill>
                  <a:srgbClr val="002060"/>
                </a:solidFill>
                <a:latin typeface="Century Gothic"/>
                <a:cs typeface="Century Gothic"/>
              </a:rPr>
              <a:t> and </a:t>
            </a:r>
            <a:r>
              <a:rPr lang="es-MX" sz="3500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sex </a:t>
            </a:r>
            <a:r>
              <a:rPr lang="es-MX" sz="3500" b="1" dirty="0" err="1" smtClean="0">
                <a:solidFill>
                  <a:srgbClr val="002060"/>
                </a:solidFill>
                <a:latin typeface="Century Gothic"/>
                <a:cs typeface="Century Gothic"/>
              </a:rPr>
              <a:t>groups</a:t>
            </a:r>
            <a:endParaRPr lang="es-MX" sz="3500" b="1" dirty="0">
              <a:solidFill>
                <a:srgbClr val="002060"/>
              </a:solidFill>
              <a:latin typeface="Century Gothic"/>
              <a:cs typeface="Century Gothic"/>
            </a:endParaRPr>
          </a:p>
        </p:txBody>
      </p:sp>
      <p:sp>
        <p:nvSpPr>
          <p:cNvPr id="28" name="1 CuadroTexto"/>
          <p:cNvSpPr txBox="1">
            <a:spLocks noChangeArrowheads="1"/>
          </p:cNvSpPr>
          <p:nvPr/>
        </p:nvSpPr>
        <p:spPr bwMode="auto">
          <a:xfrm>
            <a:off x="8949331" y="6541494"/>
            <a:ext cx="23679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</a:rPr>
              <a:t>* Classification system proposed by WHO</a:t>
            </a:r>
            <a:endParaRPr lang="es-MX" sz="1100" dirty="0">
              <a:solidFill>
                <a:prstClr val="black">
                  <a:lumMod val="75000"/>
                  <a:lumOff val="25000"/>
                </a:prst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Título"/>
          <p:cNvSpPr txBox="1">
            <a:spLocks/>
          </p:cNvSpPr>
          <p:nvPr/>
        </p:nvSpPr>
        <p:spPr>
          <a:xfrm>
            <a:off x="874712" y="188913"/>
            <a:ext cx="10442575" cy="9941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733" b="1" dirty="0" err="1">
                <a:solidFill>
                  <a:srgbClr val="002060"/>
                </a:solidFill>
                <a:latin typeface="Century Gothic"/>
                <a:cs typeface="Century Gothic"/>
              </a:rPr>
              <a:t>National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733" b="1" dirty="0" err="1">
                <a:solidFill>
                  <a:srgbClr val="002060"/>
                </a:solidFill>
                <a:latin typeface="Century Gothic"/>
                <a:cs typeface="Century Gothic"/>
              </a:rPr>
              <a:t>Prevalences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cs typeface="Century Gothic"/>
              </a:rPr>
              <a:t> of </a:t>
            </a:r>
            <a:r>
              <a:rPr lang="es-MX" sz="3733" b="1" dirty="0" err="1">
                <a:solidFill>
                  <a:srgbClr val="002060"/>
                </a:solidFill>
                <a:latin typeface="Century Gothic"/>
                <a:cs typeface="Century Gothic"/>
              </a:rPr>
              <a:t>overweight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733" b="1" dirty="0" err="1">
                <a:solidFill>
                  <a:srgbClr val="002060"/>
                </a:solidFill>
                <a:latin typeface="Century Gothic"/>
                <a:cs typeface="Century Gothic"/>
              </a:rPr>
              <a:t>by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733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sex </a:t>
            </a:r>
            <a:r>
              <a:rPr lang="es-MX" sz="3733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and </a:t>
            </a:r>
            <a:r>
              <a:rPr lang="es-MX" sz="3733" b="1" dirty="0" err="1" smtClean="0">
                <a:solidFill>
                  <a:srgbClr val="002060"/>
                </a:solidFill>
                <a:latin typeface="Century Gothic"/>
                <a:cs typeface="Century Gothic"/>
              </a:rPr>
              <a:t>age</a:t>
            </a:r>
            <a:r>
              <a:rPr lang="es-MX" sz="3733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 </a:t>
            </a:r>
            <a:r>
              <a:rPr lang="es-MX" sz="3733" b="1" dirty="0" err="1" smtClean="0">
                <a:solidFill>
                  <a:srgbClr val="002060"/>
                </a:solidFill>
                <a:latin typeface="Century Gothic"/>
                <a:cs typeface="Century Gothic"/>
              </a:rPr>
              <a:t>groups</a:t>
            </a:r>
            <a:r>
              <a:rPr lang="es-MX" sz="3733" b="1" dirty="0" smtClean="0">
                <a:solidFill>
                  <a:srgbClr val="002060"/>
                </a:solidFill>
                <a:latin typeface="Century Gothic"/>
                <a:cs typeface="Century Gothic"/>
              </a:rPr>
              <a:t> in </a:t>
            </a:r>
            <a:r>
              <a:rPr lang="en-US" sz="3733" b="1" dirty="0">
                <a:solidFill>
                  <a:srgbClr val="002060"/>
                </a:solidFill>
                <a:latin typeface="Century Gothic"/>
                <a:cs typeface="Century Gothic"/>
              </a:rPr>
              <a:t>Mexico- South Africa 2016</a:t>
            </a:r>
          </a:p>
          <a:p>
            <a:pPr algn="ctr"/>
            <a:endParaRPr lang="es-MX" sz="2400" b="1" dirty="0">
              <a:solidFill>
                <a:srgbClr val="002060"/>
              </a:solidFill>
              <a:latin typeface="Monserrat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6498511"/>
            <a:ext cx="513794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MX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Source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: </a:t>
            </a:r>
            <a:r>
              <a:rPr lang="es-MX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ENSANUT Medio Camino, 2016 </a:t>
            </a:r>
            <a:r>
              <a:rPr lang="es-MX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/</a:t>
            </a:r>
            <a:r>
              <a:rPr 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South </a:t>
            </a: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  <a:cs typeface="Arial" charset="0"/>
              </a:rPr>
              <a:t>African Demographic Survey (SADHS), 2016</a:t>
            </a:r>
            <a:endParaRPr lang="es-MX" sz="1100" dirty="0">
              <a:solidFill>
                <a:prstClr val="black">
                  <a:lumMod val="75000"/>
                  <a:lumOff val="25000"/>
                </a:prstClr>
              </a:solidFill>
              <a:latin typeface="Franklin Gothic Demi Cond" panose="020B0706030402020204" pitchFamily="34" charset="0"/>
              <a:cs typeface="Arial" charset="0"/>
            </a:endParaRPr>
          </a:p>
        </p:txBody>
      </p:sp>
      <p:sp>
        <p:nvSpPr>
          <p:cNvPr id="6" name="1 CuadroTexto"/>
          <p:cNvSpPr txBox="1">
            <a:spLocks noChangeArrowheads="1"/>
          </p:cNvSpPr>
          <p:nvPr/>
        </p:nvSpPr>
        <p:spPr bwMode="auto">
          <a:xfrm>
            <a:off x="8949331" y="6498511"/>
            <a:ext cx="23679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Franklin Gothic Demi Cond" panose="020B0706030402020204" pitchFamily="34" charset="0"/>
              </a:rPr>
              <a:t>* Classification system proposed by WHO</a:t>
            </a:r>
            <a:endParaRPr lang="es-MX" sz="1100" dirty="0">
              <a:solidFill>
                <a:prstClr val="black">
                  <a:lumMod val="75000"/>
                  <a:lumOff val="25000"/>
                </a:prstClr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39787" y="1557338"/>
            <a:ext cx="10512425" cy="4716462"/>
            <a:chOff x="839787" y="1557338"/>
            <a:chExt cx="10512425" cy="4716462"/>
          </a:xfrm>
        </p:grpSpPr>
        <p:graphicFrame>
          <p:nvGraphicFramePr>
            <p:cNvPr id="8" name="Gráfico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81952362"/>
                </p:ext>
              </p:extLst>
            </p:nvPr>
          </p:nvGraphicFramePr>
          <p:xfrm>
            <a:off x="839787" y="1557338"/>
            <a:ext cx="10512425" cy="4716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CuadroTexto 6"/>
            <p:cNvSpPr txBox="1"/>
            <p:nvPr/>
          </p:nvSpPr>
          <p:spPr>
            <a:xfrm>
              <a:off x="8112254" y="5796374"/>
              <a:ext cx="889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 smtClean="0"/>
                <a:t>2016</a:t>
              </a:r>
              <a:endParaRPr lang="es-MX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4327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8919322"/>
              </p:ext>
            </p:extLst>
          </p:nvPr>
        </p:nvGraphicFramePr>
        <p:xfrm>
          <a:off x="155279" y="858825"/>
          <a:ext cx="11827563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159826" y="530460"/>
            <a:ext cx="6781009" cy="646331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91440" tIns="45720" rIns="91440" bIns="45720" rtlCol="0" anchor="t" anchorCtr="0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</a:defRPr>
            </a:lvl1pPr>
          </a:lstStyle>
          <a:p>
            <a:pPr algn="ctr"/>
            <a:r>
              <a:rPr lang="es-MX" sz="4000" dirty="0">
                <a:solidFill>
                  <a:schemeClr val="bg1"/>
                </a:solidFill>
              </a:rPr>
              <a:t>SOCIAL POLICY </a:t>
            </a:r>
            <a:r>
              <a:rPr lang="es-MX" sz="4000" dirty="0" smtClean="0">
                <a:solidFill>
                  <a:schemeClr val="bg1"/>
                </a:solidFill>
              </a:rPr>
              <a:t>DEVELOPMENT</a:t>
            </a:r>
            <a:endParaRPr lang="es-MX" sz="40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502488" y="3038544"/>
            <a:ext cx="3332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000" dirty="0">
              <a:latin typeface="Franklin Gothic Medium Cond" panose="020B06060304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079883" y="4127794"/>
            <a:ext cx="262779" cy="2627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432029491"/>
              </p:ext>
            </p:extLst>
          </p:nvPr>
        </p:nvGraphicFramePr>
        <p:xfrm>
          <a:off x="2897946" y="5212603"/>
          <a:ext cx="5026854" cy="86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587809885"/>
              </p:ext>
            </p:extLst>
          </p:nvPr>
        </p:nvGraphicFramePr>
        <p:xfrm>
          <a:off x="7924800" y="5212603"/>
          <a:ext cx="3585847" cy="825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Rectángulo 9"/>
          <p:cNvSpPr/>
          <p:nvPr/>
        </p:nvSpPr>
        <p:spPr>
          <a:xfrm>
            <a:off x="658813" y="6209311"/>
            <a:ext cx="1117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dirty="0" smtClean="0">
                <a:latin typeface="Franklin Gothic Medium Cond" panose="020B0606030402020204" pitchFamily="34" charset="0"/>
              </a:rPr>
              <a:t>Modificado de: 1575-DS  ASF“EVALUACIÓN DE LA POLÍTICA PÚBLICA DE PROSPERA PROGRAMA DE INCLUSIÓN SOCIAL”, p23.</a:t>
            </a:r>
            <a:endParaRPr lang="es-MX" sz="1400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707" y="1709738"/>
            <a:ext cx="2808514" cy="225949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30" y="1709738"/>
            <a:ext cx="2474487" cy="225949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539" y="1709737"/>
            <a:ext cx="2656391" cy="2300559"/>
          </a:xfrm>
          <a:prstGeom prst="rect">
            <a:avLst/>
          </a:prstGeom>
        </p:spPr>
      </p:pic>
      <p:pic>
        <p:nvPicPr>
          <p:cNvPr id="7" name="Picture 7" descr="IM00087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221" y="1709738"/>
            <a:ext cx="3087030" cy="225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0008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1" y="3840480"/>
            <a:ext cx="2255009" cy="201946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00082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262" y="3840480"/>
            <a:ext cx="2503195" cy="20187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00087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457" y="3840481"/>
            <a:ext cx="2903777" cy="20187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hug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234" y="3840480"/>
            <a:ext cx="2913017" cy="20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1233612" y="324742"/>
            <a:ext cx="9254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PROSPERA – </a:t>
            </a:r>
            <a:r>
              <a:rPr lang="es-E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Inclusion</a:t>
            </a:r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s-E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Program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0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765" y="5426494"/>
            <a:ext cx="8475145" cy="598343"/>
          </a:xfrm>
          <a:noFill/>
        </p:spPr>
        <p:txBody>
          <a:bodyPr>
            <a:noAutofit/>
          </a:bodyPr>
          <a:lstStyle/>
          <a:p>
            <a:r>
              <a:rPr lang="en-GB" sz="4800" dirty="0"/>
              <a:t> </a:t>
            </a:r>
            <a:endParaRPr lang="en-US" sz="4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67375" y="374490"/>
            <a:ext cx="2488220" cy="1351828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cap="all">
                <a:solidFill>
                  <a:srgbClr val="008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endParaRPr lang="en-US" sz="22133" b="0" dirty="0">
              <a:solidFill>
                <a:srgbClr val="1E5BA4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70575" y="577690"/>
            <a:ext cx="2488220" cy="1351828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cap="all">
                <a:solidFill>
                  <a:srgbClr val="008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endParaRPr lang="en-US" sz="22133" b="0" dirty="0">
              <a:solidFill>
                <a:srgbClr val="1E5BA4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62148" y="1772698"/>
            <a:ext cx="10097589" cy="35811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61981" indent="-761981">
              <a:lnSpc>
                <a:spcPct val="150000"/>
              </a:lnSpc>
              <a:buFont typeface="Arial"/>
              <a:buChar char="•"/>
            </a:pPr>
            <a:r>
              <a:rPr lang="en-GB" sz="2667" dirty="0">
                <a:latin typeface="Century Gothic"/>
                <a:cs typeface="Century Gothic"/>
              </a:rPr>
              <a:t>A conditional cash transfer program to improve public service utilization.</a:t>
            </a:r>
          </a:p>
          <a:p>
            <a:pPr marL="761981" indent="-761981">
              <a:lnSpc>
                <a:spcPct val="150000"/>
              </a:lnSpc>
              <a:buFont typeface="Arial"/>
              <a:buChar char="•"/>
            </a:pPr>
            <a:r>
              <a:rPr lang="en-GB" sz="2667" dirty="0" smtClean="0">
                <a:latin typeface="Century Gothic"/>
                <a:cs typeface="Century Gothic"/>
              </a:rPr>
              <a:t>Mexican Social </a:t>
            </a:r>
            <a:r>
              <a:rPr lang="en-GB" sz="2667" dirty="0">
                <a:latin typeface="Century Gothic"/>
                <a:cs typeface="Century Gothic"/>
              </a:rPr>
              <a:t>Development, </a:t>
            </a:r>
            <a:r>
              <a:rPr lang="en-GB" sz="2667" dirty="0" smtClean="0">
                <a:latin typeface="Century Gothic"/>
                <a:cs typeface="Century Gothic"/>
              </a:rPr>
              <a:t>Health  and  </a:t>
            </a:r>
            <a:r>
              <a:rPr lang="en-GB" sz="2667" dirty="0">
                <a:latin typeface="Century Gothic"/>
                <a:cs typeface="Century Gothic"/>
              </a:rPr>
              <a:t>E</a:t>
            </a:r>
            <a:r>
              <a:rPr lang="en-GB" sz="2667" dirty="0" smtClean="0">
                <a:latin typeface="Century Gothic"/>
                <a:cs typeface="Century Gothic"/>
              </a:rPr>
              <a:t>ducation Ministries.</a:t>
            </a:r>
            <a:endParaRPr lang="en-GB" sz="2667" dirty="0">
              <a:latin typeface="Century Gothic"/>
              <a:cs typeface="Century Gothic"/>
            </a:endParaRPr>
          </a:p>
          <a:p>
            <a:pPr marL="761981" indent="-761981">
              <a:lnSpc>
                <a:spcPct val="150000"/>
              </a:lnSpc>
              <a:buFont typeface="Arial"/>
              <a:buChar char="•"/>
            </a:pPr>
            <a:r>
              <a:rPr lang="en-GB" sz="2667" dirty="0">
                <a:latin typeface="Century Gothic"/>
                <a:cs typeface="Century Gothic"/>
              </a:rPr>
              <a:t>Covers over  6.1 million </a:t>
            </a:r>
            <a:r>
              <a:rPr lang="en-GB" sz="2667" dirty="0" smtClean="0">
                <a:latin typeface="Century Gothic"/>
                <a:cs typeface="Century Gothic"/>
              </a:rPr>
              <a:t>families </a:t>
            </a:r>
            <a:r>
              <a:rPr lang="en-GB" sz="2667" dirty="0">
                <a:latin typeface="Century Gothic"/>
                <a:cs typeface="Century Gothic"/>
              </a:rPr>
              <a:t>and 26 million people</a:t>
            </a:r>
            <a:r>
              <a:rPr lang="en-GB" sz="2667" b="1" dirty="0">
                <a:latin typeface="Century Gothic"/>
                <a:cs typeface="Century Gothic"/>
              </a:rPr>
              <a:t>. </a:t>
            </a:r>
          </a:p>
          <a:p>
            <a:pPr marL="761981" indent="-761981">
              <a:buFont typeface="Arial"/>
              <a:buChar char="•"/>
            </a:pPr>
            <a:endParaRPr lang="en-GB" sz="2667" b="1" dirty="0">
              <a:latin typeface="Century Gothic"/>
              <a:cs typeface="Century Gothic"/>
            </a:endParaRPr>
          </a:p>
        </p:txBody>
      </p:sp>
      <p:sp>
        <p:nvSpPr>
          <p:cNvPr id="25" name="Título 8"/>
          <p:cNvSpPr txBox="1">
            <a:spLocks/>
          </p:cNvSpPr>
          <p:nvPr/>
        </p:nvSpPr>
        <p:spPr>
          <a:xfrm>
            <a:off x="692332" y="786518"/>
            <a:ext cx="10693481" cy="1143000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cap="all">
                <a:solidFill>
                  <a:srgbClr val="008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algn="ctr"/>
            <a:r>
              <a:rPr lang="es-ES" sz="3200" dirty="0" smtClean="0">
                <a:solidFill>
                  <a:srgbClr val="002060"/>
                </a:solidFill>
              </a:rPr>
              <a:t>Prospera </a:t>
            </a:r>
            <a:r>
              <a:rPr lang="es-ES" sz="3200" dirty="0">
                <a:solidFill>
                  <a:srgbClr val="002060"/>
                </a:solidFill>
              </a:rPr>
              <a:t>(1997-2018)</a:t>
            </a:r>
          </a:p>
        </p:txBody>
      </p:sp>
    </p:spTree>
    <p:extLst>
      <p:ext uri="{BB962C8B-B14F-4D97-AF65-F5344CB8AC3E}">
        <p14:creationId xmlns:p14="http://schemas.microsoft.com/office/powerpoint/2010/main" val="193177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Prospera </a:t>
            </a:r>
            <a:r>
              <a:rPr lang="es-MX" dirty="0" err="1" smtClean="0"/>
              <a:t>Program</a:t>
            </a:r>
            <a:r>
              <a:rPr lang="es-MX" dirty="0">
                <a:solidFill>
                  <a:prstClr val="black"/>
                </a:solidFill>
              </a:rPr>
              <a:t> </a:t>
            </a:r>
            <a:r>
              <a:rPr lang="es-MX" dirty="0" err="1" smtClean="0">
                <a:solidFill>
                  <a:prstClr val="black"/>
                </a:solidFill>
              </a:rPr>
              <a:t>Scheme</a:t>
            </a:r>
            <a:r>
              <a:rPr lang="es-MX" dirty="0" smtClean="0"/>
              <a:t>: </a:t>
            </a:r>
            <a:r>
              <a:rPr lang="es-MX" dirty="0" err="1" smtClean="0"/>
              <a:t>Lactation</a:t>
            </a:r>
            <a:r>
              <a:rPr lang="es-MX" dirty="0" smtClean="0"/>
              <a:t> and </a:t>
            </a:r>
            <a:r>
              <a:rPr lang="es-MX" dirty="0" err="1" smtClean="0"/>
              <a:t>Pregnant</a:t>
            </a:r>
            <a:r>
              <a:rPr lang="es-MX" dirty="0" smtClean="0"/>
              <a:t> </a:t>
            </a:r>
            <a:r>
              <a:rPr lang="es-MX" dirty="0" err="1" smtClean="0"/>
              <a:t>Women</a:t>
            </a:r>
            <a:r>
              <a:rPr lang="es-MX" dirty="0"/>
              <a:t>.</a:t>
            </a:r>
            <a:br>
              <a:rPr lang="es-MX" dirty="0"/>
            </a:br>
            <a:r>
              <a:rPr lang="es-MX" dirty="0"/>
              <a:t>Co-</a:t>
            </a:r>
            <a:r>
              <a:rPr lang="es-MX" dirty="0" err="1"/>
              <a:t>responsibilities</a:t>
            </a:r>
            <a:endParaRPr lang="es-MX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698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91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Prospera </a:t>
            </a:r>
            <a:r>
              <a:rPr lang="es-MX" dirty="0" err="1"/>
              <a:t>ProgramScheme</a:t>
            </a:r>
            <a:r>
              <a:rPr lang="es-MX" dirty="0"/>
              <a:t>: </a:t>
            </a:r>
            <a:r>
              <a:rPr lang="es-MX" dirty="0" err="1" smtClean="0"/>
              <a:t>Mothers</a:t>
            </a:r>
            <a:r>
              <a:rPr lang="es-MX" dirty="0" smtClean="0"/>
              <a:t>/</a:t>
            </a:r>
            <a:r>
              <a:rPr lang="es-MX" dirty="0" err="1" smtClean="0"/>
              <a:t>Children</a:t>
            </a: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Co-</a:t>
            </a:r>
            <a:r>
              <a:rPr lang="es-MX" dirty="0" err="1" smtClean="0"/>
              <a:t>responsibilities</a:t>
            </a:r>
            <a:endParaRPr lang="es-MX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4391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79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4369" y="1462241"/>
            <a:ext cx="8164431" cy="827304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National Integrated  Nutritional Strategy 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552" y="608574"/>
            <a:ext cx="2060916" cy="1177383"/>
          </a:xfrm>
          <a:prstGeom prst="rect">
            <a:avLst/>
          </a:prstGeom>
        </p:spPr>
      </p:pic>
      <p:pic>
        <p:nvPicPr>
          <p:cNvPr id="5" name="Imagen 4" descr="Captura de pantalla 2014-11-01 a las 23.03.42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3" b="15350"/>
          <a:stretch/>
        </p:blipFill>
        <p:spPr>
          <a:xfrm>
            <a:off x="5138134" y="2459751"/>
            <a:ext cx="5813445" cy="2683605"/>
          </a:xfrm>
          <a:prstGeom prst="rect">
            <a:avLst/>
          </a:prstGeom>
        </p:spPr>
      </p:pic>
      <p:pic>
        <p:nvPicPr>
          <p:cNvPr id="9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69"/>
          <a:stretch/>
        </p:blipFill>
        <p:spPr bwMode="auto">
          <a:xfrm>
            <a:off x="10951579" y="5485683"/>
            <a:ext cx="1232976" cy="11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Marcador de contenido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5" b="8765"/>
          <a:stretch>
            <a:fillRect/>
          </a:stretch>
        </p:blipFill>
        <p:spPr>
          <a:xfrm>
            <a:off x="323744" y="1644557"/>
            <a:ext cx="4704523" cy="3498799"/>
          </a:xfrm>
          <a:prstGeom prst="roundRect">
            <a:avLst>
              <a:gd name="adj" fmla="val 16667"/>
            </a:avLst>
          </a:prstGeom>
          <a:ln>
            <a:solidFill>
              <a:srgbClr val="00CC00"/>
            </a:solidFill>
          </a:ln>
          <a:effectLst/>
        </p:spPr>
      </p:pic>
      <p:sp>
        <p:nvSpPr>
          <p:cNvPr id="2" name="CuadroTexto 1"/>
          <p:cNvSpPr txBox="1"/>
          <p:nvPr/>
        </p:nvSpPr>
        <p:spPr>
          <a:xfrm flipH="1">
            <a:off x="4143646" y="5571408"/>
            <a:ext cx="7152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rgbClr val="0070C0"/>
                </a:solidFill>
              </a:rPr>
              <a:t>Integral </a:t>
            </a:r>
            <a:r>
              <a:rPr lang="es-MX" sz="3200" dirty="0" err="1" smtClean="0">
                <a:solidFill>
                  <a:srgbClr val="0070C0"/>
                </a:solidFill>
              </a:rPr>
              <a:t>Strategy</a:t>
            </a:r>
            <a:r>
              <a:rPr lang="es-MX" sz="3200" dirty="0" smtClean="0">
                <a:solidFill>
                  <a:srgbClr val="0070C0"/>
                </a:solidFill>
              </a:rPr>
              <a:t> </a:t>
            </a:r>
            <a:r>
              <a:rPr lang="es-MX" sz="3200" dirty="0" err="1" smtClean="0">
                <a:solidFill>
                  <a:srgbClr val="0070C0"/>
                </a:solidFill>
              </a:rPr>
              <a:t>for</a:t>
            </a:r>
            <a:r>
              <a:rPr lang="es-MX" sz="3200" dirty="0" smtClean="0">
                <a:solidFill>
                  <a:srgbClr val="0070C0"/>
                </a:solidFill>
              </a:rPr>
              <a:t> </a:t>
            </a:r>
            <a:r>
              <a:rPr lang="es-MX" sz="3200" dirty="0" err="1" smtClean="0">
                <a:solidFill>
                  <a:srgbClr val="0070C0"/>
                </a:solidFill>
              </a:rPr>
              <a:t>Nutrition</a:t>
            </a:r>
            <a:r>
              <a:rPr lang="es-MX" sz="3200" dirty="0" smtClean="0">
                <a:solidFill>
                  <a:srgbClr val="0070C0"/>
                </a:solidFill>
              </a:rPr>
              <a:t> </a:t>
            </a:r>
            <a:r>
              <a:rPr lang="es-MX" sz="3200" dirty="0" err="1" smtClean="0">
                <a:solidFill>
                  <a:srgbClr val="0070C0"/>
                </a:solidFill>
              </a:rPr>
              <a:t>Attention</a:t>
            </a:r>
            <a:r>
              <a:rPr lang="es-MX" sz="3200" dirty="0" smtClean="0">
                <a:solidFill>
                  <a:srgbClr val="0070C0"/>
                </a:solidFill>
              </a:rPr>
              <a:t>  </a:t>
            </a:r>
            <a:endParaRPr lang="es-MX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4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842563" y="3526327"/>
            <a:ext cx="2221820" cy="13591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6" name="Rectángulo 5"/>
          <p:cNvSpPr/>
          <p:nvPr/>
        </p:nvSpPr>
        <p:spPr>
          <a:xfrm>
            <a:off x="10011618" y="5483713"/>
            <a:ext cx="1935132" cy="1169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Rectángulo 6"/>
          <p:cNvSpPr/>
          <p:nvPr/>
        </p:nvSpPr>
        <p:spPr>
          <a:xfrm>
            <a:off x="82251" y="3454200"/>
            <a:ext cx="1935132" cy="17014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51" y="3831855"/>
            <a:ext cx="4090192" cy="598343"/>
          </a:xfrm>
        </p:spPr>
        <p:txBody>
          <a:bodyPr>
            <a:noAutofit/>
          </a:bodyPr>
          <a:lstStyle/>
          <a:p>
            <a:r>
              <a:rPr lang="en-US" sz="5867" dirty="0"/>
              <a:t>What is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131" y="4821293"/>
            <a:ext cx="11881740" cy="1295765"/>
          </a:xfrm>
        </p:spPr>
        <p:txBody>
          <a:bodyPr>
            <a:noAutofit/>
          </a:bodyPr>
          <a:lstStyle/>
          <a:p>
            <a:r>
              <a:rPr lang="es-ES" sz="3600" dirty="0"/>
              <a:t>A </a:t>
            </a:r>
            <a:r>
              <a:rPr lang="es-ES" sz="3600" dirty="0" err="1"/>
              <a:t>national</a:t>
            </a:r>
            <a:r>
              <a:rPr lang="es-ES" sz="3600" dirty="0"/>
              <a:t> </a:t>
            </a:r>
            <a:r>
              <a:rPr lang="es-ES" sz="3600" dirty="0" err="1"/>
              <a:t>strategy</a:t>
            </a:r>
            <a:r>
              <a:rPr lang="es-ES" sz="3600" dirty="0"/>
              <a:t> </a:t>
            </a:r>
            <a:r>
              <a:rPr lang="es-MX" sz="3600" dirty="0"/>
              <a:t>to strengthen the health and nutritional component of Prospera to address the nutritional transition in Mexico and </a:t>
            </a:r>
            <a:r>
              <a:rPr lang="es-MX" sz="3600" b="1" dirty="0" smtClean="0"/>
              <a:t>to</a:t>
            </a:r>
            <a:r>
              <a:rPr lang="es-MX" sz="3600" dirty="0" smtClean="0"/>
              <a:t> </a:t>
            </a:r>
            <a:r>
              <a:rPr lang="es-MX" sz="3600" b="1" dirty="0"/>
              <a:t>improve the health and nutrition </a:t>
            </a:r>
            <a:r>
              <a:rPr lang="es-MX" sz="3600" dirty="0"/>
              <a:t>of beneficiaries.</a:t>
            </a:r>
            <a:endParaRPr lang="es-ES_tradnl" sz="36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12192000" cy="344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n 4" descr="Captura de pantalla 2014-11-01 a las 23.03.42.png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" t="16075" r="11005" b="35278"/>
          <a:stretch/>
        </p:blipFill>
        <p:spPr>
          <a:xfrm>
            <a:off x="3213545" y="3484151"/>
            <a:ext cx="3906035" cy="138740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97500" y="2930243"/>
            <a:ext cx="783323" cy="598343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cap="all">
                <a:solidFill>
                  <a:srgbClr val="008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15333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3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Título"/>
          <p:cNvSpPr>
            <a:spLocks noGrp="1"/>
          </p:cNvSpPr>
          <p:nvPr>
            <p:ph type="title"/>
          </p:nvPr>
        </p:nvSpPr>
        <p:spPr>
          <a:xfrm>
            <a:off x="1724871" y="477368"/>
            <a:ext cx="8181696" cy="1143000"/>
          </a:xfrm>
        </p:spPr>
        <p:txBody>
          <a:bodyPr>
            <a:normAutofit/>
          </a:bodyPr>
          <a:lstStyle/>
          <a:p>
            <a:r>
              <a:rPr lang="es-MX" sz="5867" dirty="0">
                <a:solidFill>
                  <a:srgbClr val="002060"/>
                </a:solidFill>
              </a:rPr>
              <a:t>EsIAN:</a:t>
            </a:r>
            <a:endParaRPr lang="es-MX" sz="4800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1" y="1620368"/>
            <a:ext cx="10972801" cy="4804595"/>
          </a:xfrm>
        </p:spPr>
        <p:txBody>
          <a:bodyPr>
            <a:normAutofit/>
          </a:bodyPr>
          <a:lstStyle/>
          <a:p>
            <a:r>
              <a:rPr lang="en-US" sz="3467" dirty="0"/>
              <a:t>Strategies of proven </a:t>
            </a:r>
            <a:r>
              <a:rPr lang="en-US" sz="3467" b="1" dirty="0"/>
              <a:t>efficacy </a:t>
            </a:r>
            <a:r>
              <a:rPr lang="en-US" sz="3467" dirty="0"/>
              <a:t>and </a:t>
            </a:r>
            <a:r>
              <a:rPr lang="en-US" sz="3467" b="1" dirty="0"/>
              <a:t>effectiveness</a:t>
            </a:r>
          </a:p>
          <a:p>
            <a:r>
              <a:rPr lang="en-US" sz="3467" dirty="0" smtClean="0"/>
              <a:t>Focused </a:t>
            </a:r>
            <a:r>
              <a:rPr lang="en-US" sz="3467" dirty="0"/>
              <a:t>on the </a:t>
            </a:r>
            <a:r>
              <a:rPr lang="en-US" sz="3467" b="1" dirty="0"/>
              <a:t>1,000 days</a:t>
            </a:r>
          </a:p>
          <a:p>
            <a:r>
              <a:rPr lang="en-US" sz="3467" dirty="0"/>
              <a:t>To address both </a:t>
            </a:r>
            <a:r>
              <a:rPr lang="en-US" sz="3467" b="1" dirty="0"/>
              <a:t>under nutrition and obesity </a:t>
            </a:r>
            <a:r>
              <a:rPr lang="en-US" sz="3467" dirty="0" smtClean="0"/>
              <a:t>with </a:t>
            </a:r>
            <a:r>
              <a:rPr lang="en-US" sz="3467" dirty="0"/>
              <a:t>a life cycle approach</a:t>
            </a:r>
          </a:p>
          <a:p>
            <a:r>
              <a:rPr lang="en-US" sz="3467" b="1" dirty="0"/>
              <a:t>Evidence </a:t>
            </a:r>
            <a:r>
              <a:rPr lang="en-US" sz="3467" b="1" dirty="0" smtClean="0"/>
              <a:t>based </a:t>
            </a:r>
            <a:r>
              <a:rPr lang="en-US" sz="3467" dirty="0" smtClean="0"/>
              <a:t>on</a:t>
            </a:r>
            <a:r>
              <a:rPr lang="en-US" sz="3467" b="1" dirty="0" smtClean="0"/>
              <a:t> </a:t>
            </a:r>
            <a:r>
              <a:rPr lang="en-US" sz="3200" dirty="0"/>
              <a:t>external evaluation and efficacy studies </a:t>
            </a:r>
            <a:r>
              <a:rPr lang="en-US" sz="3467" dirty="0"/>
              <a:t>in the context of the </a:t>
            </a:r>
            <a:r>
              <a:rPr lang="en-US" sz="3467" dirty="0" smtClean="0"/>
              <a:t>program</a:t>
            </a:r>
            <a:endParaRPr lang="en-US" sz="1600" dirty="0"/>
          </a:p>
          <a:p>
            <a:r>
              <a:rPr lang="en-US" sz="3467" dirty="0"/>
              <a:t>Systematic </a:t>
            </a:r>
            <a:r>
              <a:rPr lang="en-US" sz="3467" b="1" dirty="0"/>
              <a:t>process</a:t>
            </a:r>
            <a:r>
              <a:rPr lang="en-US" sz="3467" dirty="0"/>
              <a:t> </a:t>
            </a:r>
          </a:p>
          <a:p>
            <a:r>
              <a:rPr lang="en-US" sz="3467" dirty="0" smtClean="0"/>
              <a:t>Systematic </a:t>
            </a:r>
            <a:r>
              <a:rPr lang="en-US" sz="3467" b="1" dirty="0" smtClean="0"/>
              <a:t>thinking</a:t>
            </a:r>
            <a:endParaRPr lang="en-US" sz="3467" dirty="0"/>
          </a:p>
          <a:p>
            <a:endParaRPr lang="en-US" sz="3467" dirty="0"/>
          </a:p>
        </p:txBody>
      </p:sp>
    </p:spTree>
    <p:extLst>
      <p:ext uri="{BB962C8B-B14F-4D97-AF65-F5344CB8AC3E}">
        <p14:creationId xmlns:p14="http://schemas.microsoft.com/office/powerpoint/2010/main" val="21086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35595" y="283875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1859C"/>
                </a:solidFill>
                <a:latin typeface="Soberana Sans"/>
                <a:ea typeface="+mj-ea"/>
                <a:cs typeface="Soberana Sans"/>
              </a:defRPr>
            </a:lvl1pPr>
          </a:lstStyle>
          <a:p>
            <a:pPr algn="ctr"/>
            <a:endParaRPr lang="es-MX" sz="4267" b="1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5" y="1235459"/>
            <a:ext cx="11150601" cy="173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98031" y="2944043"/>
            <a:ext cx="2868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err="1">
                <a:latin typeface="Century Gothic"/>
                <a:cs typeface="Century Gothic"/>
              </a:rPr>
              <a:t>Pregnancy</a:t>
            </a:r>
            <a:endParaRPr lang="es-MX" sz="3200" b="1" dirty="0">
              <a:latin typeface="Century Gothic"/>
              <a:cs typeface="Century Gothic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045875" y="2944043"/>
            <a:ext cx="1632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Century Gothic"/>
                <a:cs typeface="Century Gothic"/>
              </a:rPr>
              <a:t>0-6 m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946357" y="2974269"/>
            <a:ext cx="1824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Century Gothic"/>
                <a:cs typeface="Century Gothic"/>
              </a:rPr>
              <a:t>7-23 m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9936427" y="2973136"/>
            <a:ext cx="1824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Century Gothic"/>
                <a:cs typeface="Century Gothic"/>
              </a:rPr>
              <a:t>24-59 m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98032" y="348651"/>
            <a:ext cx="1162647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733" b="1" dirty="0" err="1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An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733" b="1" dirty="0" err="1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integrated</a:t>
            </a:r>
            <a:r>
              <a:rPr lang="es-MX" sz="3733" b="1" dirty="0" smtClean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cs typeface="Century Gothic"/>
              </a:rPr>
              <a:t>MIYCN</a:t>
            </a:r>
            <a:r>
              <a:rPr lang="es-MX" sz="3733" b="1" dirty="0">
                <a:solidFill>
                  <a:srgbClr val="002060"/>
                </a:solidFill>
                <a:latin typeface="Century Gothic"/>
                <a:ea typeface="+mj-ea"/>
                <a:cs typeface="Century Gothic"/>
              </a:rPr>
              <a:t> strategy</a:t>
            </a:r>
          </a:p>
        </p:txBody>
      </p:sp>
      <p:sp>
        <p:nvSpPr>
          <p:cNvPr id="27" name="2 Marcador de contenido"/>
          <p:cNvSpPr>
            <a:spLocks noGrp="1"/>
          </p:cNvSpPr>
          <p:nvPr>
            <p:ph sz="half" idx="2"/>
          </p:nvPr>
        </p:nvSpPr>
        <p:spPr>
          <a:xfrm>
            <a:off x="243910" y="3624226"/>
            <a:ext cx="3055580" cy="3082293"/>
          </a:xfrm>
          <a:solidFill>
            <a:srgbClr val="EC62BE"/>
          </a:solidFill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Promotion of healthy eating and physical activity.</a:t>
            </a:r>
          </a:p>
          <a:p>
            <a:r>
              <a:rPr lang="en-US" sz="2000" dirty="0">
                <a:solidFill>
                  <a:schemeClr val="bg1"/>
                </a:solidFill>
              </a:rPr>
              <a:t>Appropriate  weight gain.</a:t>
            </a:r>
          </a:p>
          <a:p>
            <a:r>
              <a:rPr lang="en-US" sz="2000" dirty="0">
                <a:solidFill>
                  <a:schemeClr val="bg1"/>
                </a:solidFill>
              </a:rPr>
              <a:t>Anemia prevention (Tablets).</a:t>
            </a:r>
          </a:p>
          <a:p>
            <a:r>
              <a:rPr lang="en-US" sz="2000" dirty="0">
                <a:solidFill>
                  <a:schemeClr val="bg1"/>
                </a:solidFill>
              </a:rPr>
              <a:t>Promotion of breastfeeding. </a:t>
            </a:r>
          </a:p>
          <a:p>
            <a:pPr marL="0" indent="0">
              <a:buNone/>
            </a:pPr>
            <a:endParaRPr lang="en-US" sz="1867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67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67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67" dirty="0">
              <a:solidFill>
                <a:srgbClr val="00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84573" y="3657751"/>
            <a:ext cx="2718187" cy="2964466"/>
          </a:xfrm>
          <a:prstGeom prst="rect">
            <a:avLst/>
          </a:prstGeom>
          <a:solidFill>
            <a:srgbClr val="479A2B"/>
          </a:solidFill>
        </p:spPr>
        <p:txBody>
          <a:bodyPr wrap="square" rtlCol="0">
            <a:spAutoFit/>
          </a:bodyPr>
          <a:lstStyle/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2133" dirty="0">
                <a:solidFill>
                  <a:schemeClr val="bg1"/>
                </a:solidFill>
                <a:latin typeface="Century Gothic"/>
                <a:cs typeface="Century Gothic"/>
              </a:rPr>
              <a:t>Exclusive breastfeeding.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2133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2133" dirty="0">
                <a:solidFill>
                  <a:schemeClr val="bg1"/>
                </a:solidFill>
                <a:latin typeface="Century Gothic"/>
                <a:cs typeface="Century Gothic"/>
              </a:rPr>
              <a:t>Nutrition assessment</a:t>
            </a:r>
            <a:r>
              <a:rPr lang="en-US" sz="2133" dirty="0">
                <a:solidFill>
                  <a:srgbClr val="000000"/>
                </a:solidFill>
                <a:latin typeface="Century Gothic"/>
                <a:cs typeface="Century Gothic"/>
              </a:rPr>
              <a:t>.</a:t>
            </a:r>
          </a:p>
          <a:p>
            <a:pPr algn="ctr" defTabSz="609585"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endParaRPr lang="en-US" sz="2133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endParaRPr lang="en-US" sz="2133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6504809" y="3657751"/>
            <a:ext cx="2878342" cy="2620717"/>
          </a:xfrm>
          <a:prstGeom prst="rect">
            <a:avLst/>
          </a:prstGeom>
          <a:solidFill>
            <a:srgbClr val="2060A6"/>
          </a:solidFill>
        </p:spPr>
        <p:txBody>
          <a:bodyPr wrap="square" rtlCol="0">
            <a:spAutoFit/>
          </a:bodyPr>
          <a:lstStyle/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867" dirty="0">
                <a:solidFill>
                  <a:schemeClr val="bg1"/>
                </a:solidFill>
                <a:latin typeface="Century Gothic"/>
                <a:cs typeface="Century Gothic"/>
              </a:rPr>
              <a:t>Complementary feeding practices. 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1867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867" dirty="0">
                <a:solidFill>
                  <a:schemeClr val="bg1"/>
                </a:solidFill>
                <a:latin typeface="Century Gothic"/>
                <a:cs typeface="Century Gothic"/>
              </a:rPr>
              <a:t>Nutrition assessment.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1867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867" dirty="0">
                <a:solidFill>
                  <a:schemeClr val="bg1"/>
                </a:solidFill>
                <a:latin typeface="Century Gothic"/>
                <a:cs typeface="Century Gothic"/>
              </a:rPr>
              <a:t>Use of  MNP and other supplements</a:t>
            </a:r>
            <a:r>
              <a:rPr lang="en-US" sz="1867" dirty="0">
                <a:solidFill>
                  <a:srgbClr val="000000"/>
                </a:solidFill>
                <a:latin typeface="Century Gothic"/>
                <a:cs typeface="Century Gothic"/>
              </a:rPr>
              <a:t>.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9552386" y="3657751"/>
            <a:ext cx="2472117" cy="2866875"/>
          </a:xfrm>
          <a:prstGeom prst="rect">
            <a:avLst/>
          </a:prstGeom>
          <a:solidFill>
            <a:srgbClr val="F7C028"/>
          </a:solidFill>
        </p:spPr>
        <p:txBody>
          <a:bodyPr wrap="square" rtlCol="0">
            <a:spAutoFit/>
          </a:bodyPr>
          <a:lstStyle/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867" b="1" dirty="0">
                <a:solidFill>
                  <a:schemeClr val="bg1"/>
                </a:solidFill>
                <a:latin typeface="Century Gothic"/>
                <a:cs typeface="Century Gothic"/>
              </a:rPr>
              <a:t>Healthy eating and physical activity.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1867" b="1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867" b="1" dirty="0">
                <a:solidFill>
                  <a:schemeClr val="bg1"/>
                </a:solidFill>
                <a:latin typeface="Century Gothic"/>
                <a:cs typeface="Century Gothic"/>
              </a:rPr>
              <a:t>Nutrition assessment.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1867" b="1" dirty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entury Gothic"/>
                <a:cs typeface="Century Gothic"/>
              </a:rPr>
              <a:t>Use of  MNP</a:t>
            </a:r>
            <a:r>
              <a:rPr lang="en-US" sz="1600" dirty="0">
                <a:solidFill>
                  <a:schemeClr val="bg1"/>
                </a:solidFill>
                <a:latin typeface="Century Gothic"/>
                <a:cs typeface="Century Gothic"/>
              </a:rPr>
              <a:t>. </a:t>
            </a:r>
          </a:p>
          <a:p>
            <a:pPr marL="380990" indent="-380990" defTabSz="609585">
              <a:spcBef>
                <a:spcPct val="20000"/>
              </a:spcBef>
              <a:buFont typeface="Arial"/>
              <a:buChar char="•"/>
            </a:pPr>
            <a:endParaRPr lang="en-US" sz="16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668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808517" y="228855"/>
            <a:ext cx="2044076" cy="1235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5" name="4 Título"/>
          <p:cNvSpPr txBox="1">
            <a:spLocks/>
          </p:cNvSpPr>
          <p:nvPr/>
        </p:nvSpPr>
        <p:spPr>
          <a:xfrm rot="5400000">
            <a:off x="7899558" y="1649317"/>
            <a:ext cx="2209009" cy="5051539"/>
          </a:xfrm>
          <a:prstGeom prst="rect">
            <a:avLst/>
          </a:prstGeom>
        </p:spPr>
        <p:txBody>
          <a:bodyPr vert="vert270" lIns="121920" tIns="60960" rIns="121920" bIns="6096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1859C"/>
                </a:solidFill>
                <a:latin typeface="Soberana Sans"/>
                <a:ea typeface="+mj-ea"/>
                <a:cs typeface="Soberana Sans"/>
              </a:defRPr>
            </a:lvl1pPr>
          </a:lstStyle>
          <a:p>
            <a:pPr algn="ctr"/>
            <a:r>
              <a:rPr lang="es-MX" sz="5467" dirty="0">
                <a:solidFill>
                  <a:schemeClr val="tx1"/>
                </a:solidFill>
                <a:latin typeface="Century Gothic"/>
                <a:cs typeface="Century Gothic"/>
              </a:rPr>
              <a:t>COMPONENTS</a:t>
            </a:r>
            <a:endParaRPr lang="es-MX" sz="5867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3" name="Agrupar 2"/>
          <p:cNvGrpSpPr/>
          <p:nvPr/>
        </p:nvGrpSpPr>
        <p:grpSpPr>
          <a:xfrm>
            <a:off x="0" y="463572"/>
            <a:ext cx="7045355" cy="4968552"/>
            <a:chOff x="251520" y="844236"/>
            <a:chExt cx="5284016" cy="3726414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1520" y="844236"/>
              <a:ext cx="5284016" cy="3726414"/>
            </a:xfrm>
            <a:prstGeom prst="rect">
              <a:avLst/>
            </a:prstGeom>
          </p:spPr>
        </p:pic>
        <p:sp>
          <p:nvSpPr>
            <p:cNvPr id="8" name="Rectángulo 7"/>
            <p:cNvSpPr/>
            <p:nvPr/>
          </p:nvSpPr>
          <p:spPr>
            <a:xfrm>
              <a:off x="2125209" y="1656145"/>
              <a:ext cx="1444297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sz="2400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Health Units </a:t>
              </a:r>
            </a:p>
            <a:p>
              <a:pPr algn="ctr" eaLnBrk="1" hangingPunct="1"/>
              <a:r>
                <a:rPr lang="en-US" sz="2400" dirty="0">
                  <a:solidFill>
                    <a:schemeClr val="bg1"/>
                  </a:solidFill>
                  <a:latin typeface="Century Gothic"/>
                  <a:cs typeface="Century Gothic"/>
                </a:rPr>
                <a:t>Equipment</a:t>
              </a:r>
              <a:r>
                <a:rPr lang="es-ES" sz="2400" dirty="0">
                  <a:solidFill>
                    <a:schemeClr val="bg1"/>
                  </a:solidFill>
                  <a:latin typeface="Century Gothic"/>
                  <a:cs typeface="Century Gothic"/>
                </a:rPr>
                <a:t> 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2847357" y="3310258"/>
              <a:ext cx="1970724" cy="10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s-ES_tradnl" sz="2133" b="1" dirty="0" err="1">
                  <a:solidFill>
                    <a:schemeClr val="bg1"/>
                  </a:solidFill>
                  <a:latin typeface="Century Gothic"/>
                  <a:cs typeface="Century Gothic"/>
                </a:rPr>
                <a:t>Behavior</a:t>
              </a:r>
              <a:r>
                <a:rPr lang="es-ES_tradnl" sz="2133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 </a:t>
              </a:r>
              <a:r>
                <a:rPr lang="es-ES_tradnl" sz="2133" b="1" dirty="0" err="1">
                  <a:solidFill>
                    <a:schemeClr val="bg1"/>
                  </a:solidFill>
                  <a:latin typeface="Century Gothic"/>
                  <a:cs typeface="Century Gothic"/>
                </a:rPr>
                <a:t>change</a:t>
              </a:r>
              <a:r>
                <a:rPr lang="es-ES_tradnl" sz="2133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 </a:t>
              </a:r>
              <a:r>
                <a:rPr lang="es-ES_tradnl" sz="2133" b="1" dirty="0" err="1">
                  <a:solidFill>
                    <a:schemeClr val="bg1"/>
                  </a:solidFill>
                  <a:latin typeface="Century Gothic"/>
                  <a:cs typeface="Century Gothic"/>
                </a:rPr>
                <a:t>communication</a:t>
              </a:r>
              <a:r>
                <a:rPr lang="es-ES_tradnl" sz="2133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 and </a:t>
              </a:r>
              <a:r>
                <a:rPr lang="es-ES_tradnl" sz="2133" b="1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training</a:t>
              </a:r>
            </a:p>
            <a:p>
              <a:pPr algn="ctr" eaLnBrk="1" hangingPunct="1"/>
              <a:r>
                <a:rPr lang="es-ES_tradnl" sz="2133" b="1" dirty="0" smtClean="0">
                  <a:solidFill>
                    <a:schemeClr val="bg1"/>
                  </a:solidFill>
                  <a:latin typeface="Century Gothic"/>
                  <a:cs typeface="Century Gothic"/>
                </a:rPr>
                <a:t>(BCC)</a:t>
              </a:r>
              <a:endParaRPr lang="es-ES" sz="2133" b="1" dirty="0">
                <a:solidFill>
                  <a:schemeClr val="bg1"/>
                </a:solidFill>
                <a:latin typeface="Century Gothic"/>
                <a:cs typeface="Century Gothic"/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664084" y="3639290"/>
              <a:ext cx="2307581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dirty="0" err="1">
                  <a:solidFill>
                    <a:schemeClr val="bg1"/>
                  </a:solidFill>
                  <a:latin typeface="Century Gothic"/>
                  <a:cs typeface="Century Gothic"/>
                </a:rPr>
                <a:t>Supplementation</a:t>
              </a:r>
              <a:r>
                <a:rPr lang="es-ES" sz="2400" b="1" dirty="0">
                  <a:solidFill>
                    <a:schemeClr val="bg1"/>
                  </a:solidFill>
                  <a:latin typeface="Century Gothic"/>
                  <a:cs typeface="Century Gothic"/>
                </a:rPr>
                <a:t> </a:t>
              </a:r>
            </a:p>
            <a:p>
              <a:pPr algn="ctr"/>
              <a:r>
                <a:rPr lang="es-ES" sz="2400" dirty="0">
                  <a:solidFill>
                    <a:schemeClr val="bg1"/>
                  </a:solidFill>
                  <a:latin typeface="Century Gothic"/>
                  <a:cs typeface="Century Gothic"/>
                </a:rPr>
                <a:t>(MNP)</a:t>
              </a:r>
            </a:p>
          </p:txBody>
        </p:sp>
      </p:grpSp>
      <p:pic>
        <p:nvPicPr>
          <p:cNvPr id="11" name="Imagen 10" descr="Captura de pantalla 2014-11-01 a las 23.03.42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" t="16075" r="11005" b="35278"/>
          <a:stretch/>
        </p:blipFill>
        <p:spPr>
          <a:xfrm>
            <a:off x="6624418" y="2076660"/>
            <a:ext cx="4905415" cy="17423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49355" y="59624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*BCC </a:t>
            </a:r>
            <a:r>
              <a:rPr lang="en-US" dirty="0">
                <a:solidFill>
                  <a:srgbClr val="0070C0"/>
                </a:solidFill>
              </a:rPr>
              <a:t>strategy based on Social Marketing </a:t>
            </a:r>
            <a:br>
              <a:rPr lang="en-US" dirty="0">
                <a:solidFill>
                  <a:srgbClr val="0070C0"/>
                </a:solidFill>
              </a:rPr>
            </a:br>
            <a:endParaRPr lang="es-MX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2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/>
          <p:cNvSpPr/>
          <p:nvPr/>
        </p:nvSpPr>
        <p:spPr>
          <a:xfrm>
            <a:off x="10151555" y="1567002"/>
            <a:ext cx="2044076" cy="37530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635595" y="170961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31859C"/>
                </a:solidFill>
                <a:latin typeface="Soberana Sans"/>
                <a:ea typeface="+mj-ea"/>
                <a:cs typeface="Soberana Sans"/>
              </a:defRPr>
            </a:lvl1pPr>
          </a:lstStyle>
          <a:p>
            <a:pPr algn="ctr"/>
            <a:r>
              <a:rPr lang="es-MX" sz="6400" dirty="0">
                <a:solidFill>
                  <a:srgbClr val="002060"/>
                </a:solidFill>
                <a:latin typeface="Century Gothic"/>
                <a:cs typeface="Century Gothic"/>
              </a:rPr>
              <a:t>Suplementation</a:t>
            </a:r>
            <a:r>
              <a:rPr lang="es-MX" sz="6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5664" y="3796938"/>
            <a:ext cx="677108" cy="127534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MX" sz="3200" b="1" dirty="0">
                <a:latin typeface="Century Gothic"/>
                <a:cs typeface="Century Gothic"/>
              </a:rPr>
              <a:t>Urban</a:t>
            </a:r>
            <a:endParaRPr lang="es-MX" sz="3200" dirty="0">
              <a:latin typeface="Century Gothic"/>
              <a:cs typeface="Century Gothic"/>
            </a:endParaRP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27"/>
          <a:stretch/>
        </p:blipFill>
        <p:spPr bwMode="auto">
          <a:xfrm>
            <a:off x="794331" y="1466535"/>
            <a:ext cx="1911149" cy="186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711495" y="3393050"/>
            <a:ext cx="23769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67" dirty="0">
                <a:latin typeface="Century Gothic"/>
                <a:cs typeface="Century Gothic"/>
              </a:rPr>
              <a:t>Pregnancy and lactation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340887" y="3486481"/>
            <a:ext cx="105153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67" dirty="0">
                <a:latin typeface="Century Gothic"/>
                <a:cs typeface="Century Gothic"/>
              </a:rPr>
              <a:t>6-11 m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491495" y="3575933"/>
            <a:ext cx="12193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67" dirty="0">
                <a:latin typeface="Century Gothic"/>
                <a:cs typeface="Century Gothic"/>
              </a:rPr>
              <a:t>12-23 m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0178870" y="3575931"/>
            <a:ext cx="121930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67" dirty="0">
                <a:latin typeface="Century Gothic"/>
                <a:cs typeface="Century Gothic"/>
              </a:rPr>
              <a:t>24-59 m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9228" y="5237172"/>
            <a:ext cx="677108" cy="119039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MX" sz="3200" dirty="0">
                <a:latin typeface="Century Gothic"/>
                <a:cs typeface="Century Gothic"/>
              </a:rPr>
              <a:t>Rural </a:t>
            </a:r>
          </a:p>
        </p:txBody>
      </p:sp>
      <p:cxnSp>
        <p:nvCxnSpPr>
          <p:cNvPr id="8" name="7 Conector recto"/>
          <p:cNvCxnSpPr/>
          <p:nvPr/>
        </p:nvCxnSpPr>
        <p:spPr>
          <a:xfrm>
            <a:off x="398560" y="5149563"/>
            <a:ext cx="11387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486348" y="5435419"/>
            <a:ext cx="553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Century Gothic"/>
                <a:cs typeface="Century Gothic"/>
              </a:rPr>
              <a:t>+</a:t>
            </a:r>
            <a:endParaRPr lang="es-MX" sz="2400" b="1" dirty="0">
              <a:latin typeface="Century Gothic"/>
              <a:cs typeface="Century Gothic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7873777" y="5415527"/>
            <a:ext cx="553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Century Gothic"/>
                <a:cs typeface="Century Gothic"/>
              </a:rPr>
              <a:t>+</a:t>
            </a:r>
            <a:endParaRPr lang="es-MX" sz="2400" b="1" dirty="0">
              <a:latin typeface="Century Gothic"/>
              <a:cs typeface="Century Gothic"/>
            </a:endParaRPr>
          </a:p>
        </p:txBody>
      </p:sp>
      <p:cxnSp>
        <p:nvCxnSpPr>
          <p:cNvPr id="23553" name="23552 Conector recto"/>
          <p:cNvCxnSpPr/>
          <p:nvPr/>
        </p:nvCxnSpPr>
        <p:spPr>
          <a:xfrm flipH="1">
            <a:off x="3073749" y="4124204"/>
            <a:ext cx="36945" cy="2329557"/>
          </a:xfrm>
          <a:prstGeom prst="line">
            <a:avLst/>
          </a:prstGeom>
          <a:ln>
            <a:solidFill>
              <a:schemeClr val="tx2"/>
            </a:solidFill>
            <a:prstDash val="sys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H="1">
            <a:off x="6372621" y="4116036"/>
            <a:ext cx="36945" cy="2329557"/>
          </a:xfrm>
          <a:prstGeom prst="line">
            <a:avLst/>
          </a:prstGeom>
          <a:ln>
            <a:solidFill>
              <a:schemeClr val="tx2"/>
            </a:solidFill>
            <a:prstDash val="sys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flipH="1">
            <a:off x="9937495" y="4142148"/>
            <a:ext cx="36947" cy="2329557"/>
          </a:xfrm>
          <a:prstGeom prst="line">
            <a:avLst/>
          </a:prstGeom>
          <a:ln>
            <a:solidFill>
              <a:schemeClr val="tx2"/>
            </a:solidFill>
            <a:prstDash val="sys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1" name="1:2162:5" descr="cid:1:2162:5"/>
          <p:cNvPicPr/>
          <p:nvPr/>
        </p:nvPicPr>
        <p:blipFill>
          <a:blip r:embed="rId4" r:link="rId5" cstate="print"/>
          <a:srcRect l="14074" t="10441" r="14074" b="48116"/>
          <a:stretch>
            <a:fillRect/>
          </a:stretch>
        </p:blipFill>
        <p:spPr bwMode="auto">
          <a:xfrm>
            <a:off x="1023278" y="4147535"/>
            <a:ext cx="1682201" cy="844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2" name="1:2162:5" descr="cid:1:2162:5"/>
          <p:cNvPicPr/>
          <p:nvPr/>
        </p:nvPicPr>
        <p:blipFill>
          <a:blip r:embed="rId4" r:link="rId5" cstate="print"/>
          <a:srcRect l="14074" t="10441" r="14074" b="48116"/>
          <a:stretch>
            <a:fillRect/>
          </a:stretch>
        </p:blipFill>
        <p:spPr bwMode="auto">
          <a:xfrm>
            <a:off x="996228" y="5452870"/>
            <a:ext cx="1682201" cy="844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7470245" y="3951063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10207794" y="3951059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10226263" y="5322699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6660903" y="5322694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2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3317219" y="5322689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" name="1:2162:1" descr="cid:1:2162:1"/>
          <p:cNvPicPr/>
          <p:nvPr/>
        </p:nvPicPr>
        <p:blipFill>
          <a:blip r:embed="rId8" r:link="rId9" cstate="print"/>
          <a:srcRect l="5143" r="5143" b="50000"/>
          <a:stretch>
            <a:fillRect/>
          </a:stretch>
        </p:blipFill>
        <p:spPr bwMode="auto">
          <a:xfrm>
            <a:off x="5022221" y="5330679"/>
            <a:ext cx="1069859" cy="1120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1:2162:0" descr="cid:1:2162:0"/>
          <p:cNvPicPr/>
          <p:nvPr/>
        </p:nvPicPr>
        <p:blipFill>
          <a:blip r:embed="rId10" r:link="rId11" cstate="print"/>
          <a:srcRect l="1779" b="49134"/>
          <a:stretch>
            <a:fillRect/>
          </a:stretch>
        </p:blipFill>
        <p:spPr bwMode="auto">
          <a:xfrm>
            <a:off x="8461853" y="5334754"/>
            <a:ext cx="1310220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78" r="1926"/>
          <a:stretch/>
        </p:blipFill>
        <p:spPr bwMode="auto">
          <a:xfrm>
            <a:off x="9974441" y="1466535"/>
            <a:ext cx="1967676" cy="186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8" r="55443"/>
          <a:stretch/>
        </p:blipFill>
        <p:spPr bwMode="auto">
          <a:xfrm>
            <a:off x="3842903" y="1464154"/>
            <a:ext cx="1984240" cy="186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4" r="28206"/>
          <a:stretch/>
        </p:blipFill>
        <p:spPr bwMode="auto">
          <a:xfrm>
            <a:off x="7077996" y="1466535"/>
            <a:ext cx="2013568" cy="186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1:2162:7" descr="cid:1:2162:7"/>
          <p:cNvPicPr/>
          <p:nvPr/>
        </p:nvPicPr>
        <p:blipFill>
          <a:blip r:embed="rId6" r:link="rId7" cstate="print"/>
          <a:srcRect l="52727" t="13270" r="10455" b="9929"/>
          <a:stretch>
            <a:fillRect/>
          </a:stretch>
        </p:blipFill>
        <p:spPr bwMode="auto">
          <a:xfrm>
            <a:off x="4138413" y="3946459"/>
            <a:ext cx="1254007" cy="11009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767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50" y="229289"/>
            <a:ext cx="10269608" cy="1497029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solidFill>
                  <a:srgbClr val="002060"/>
                </a:solidFill>
              </a:rPr>
              <a:t>BCC </a:t>
            </a:r>
            <a:r>
              <a:rPr lang="en-US" sz="3200" dirty="0">
                <a:solidFill>
                  <a:srgbClr val="002060"/>
                </a:solidFill>
              </a:rPr>
              <a:t>u</a:t>
            </a:r>
            <a:r>
              <a:rPr lang="en-US" sz="3200" dirty="0" smtClean="0">
                <a:solidFill>
                  <a:srgbClr val="002060"/>
                </a:solidFill>
              </a:rPr>
              <a:t>ses mutual </a:t>
            </a:r>
            <a:r>
              <a:rPr lang="en-US" sz="3200" dirty="0">
                <a:solidFill>
                  <a:srgbClr val="002060"/>
                </a:solidFill>
              </a:rPr>
              <a:t>Reinforcing :</a:t>
            </a:r>
            <a:r>
              <a:rPr lang="en-GB" sz="3200" dirty="0">
                <a:solidFill>
                  <a:srgbClr val="002060"/>
                </a:solidFill>
              </a:rPr>
              <a:t> </a:t>
            </a:r>
            <a:br>
              <a:rPr lang="en-GB" sz="3200" dirty="0">
                <a:solidFill>
                  <a:srgbClr val="002060"/>
                </a:solidFill>
              </a:rPr>
            </a:br>
            <a:r>
              <a:rPr lang="en-GB" sz="3200" dirty="0" smtClean="0">
                <a:solidFill>
                  <a:srgbClr val="002060"/>
                </a:solidFill>
              </a:rPr>
              <a:t>Activities</a:t>
            </a:r>
            <a:r>
              <a:rPr lang="en-GB" sz="3200" dirty="0">
                <a:solidFill>
                  <a:srgbClr val="002060"/>
                </a:solidFill>
              </a:rPr>
              <a:t>, channels and materials at many levels.</a:t>
            </a:r>
            <a:br>
              <a:rPr lang="en-GB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1087" y="374490"/>
            <a:ext cx="4175180" cy="1351828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cap="all">
                <a:solidFill>
                  <a:srgbClr val="008000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endParaRPr lang="en-US" sz="22133" b="0" dirty="0">
              <a:solidFill>
                <a:srgbClr val="1E5BA4"/>
              </a:solidFill>
            </a:endParaRP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427956137"/>
              </p:ext>
            </p:extLst>
          </p:nvPr>
        </p:nvGraphicFramePr>
        <p:xfrm>
          <a:off x="360010" y="3226499"/>
          <a:ext cx="11831991" cy="3404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742632" y="1726318"/>
            <a:ext cx="8788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/>
              <a:buChar char="•"/>
            </a:pPr>
            <a:r>
              <a:rPr lang="en-GB" sz="2400" dirty="0"/>
              <a:t>BCC materials distributed  to 14,886 health clinics </a:t>
            </a:r>
          </a:p>
          <a:p>
            <a:pPr marL="380990" indent="-380990">
              <a:buFont typeface="Arial"/>
              <a:buChar char="•"/>
            </a:pPr>
            <a:r>
              <a:rPr lang="en-GB" sz="2400" dirty="0"/>
              <a:t>94, 877 health workers trained (Dec 2018)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9479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09600" y="-210863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/>
              <a:t/>
            </a:r>
            <a:br>
              <a:rPr lang="es-MX" sz="4800" b="1" dirty="0"/>
            </a:br>
            <a:r>
              <a:rPr lang="es-MX" sz="4800" b="1" dirty="0">
                <a:solidFill>
                  <a:srgbClr val="002060"/>
                </a:solidFill>
              </a:rPr>
              <a:t>Task definition </a:t>
            </a:r>
            <a:r>
              <a:rPr lang="es-MX" sz="4800" dirty="0">
                <a:solidFill>
                  <a:srgbClr val="002060"/>
                </a:solidFill>
              </a:rPr>
              <a:t>- EsIAN</a:t>
            </a: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1088485060"/>
              </p:ext>
            </p:extLst>
          </p:nvPr>
        </p:nvGraphicFramePr>
        <p:xfrm>
          <a:off x="809403" y="1332792"/>
          <a:ext cx="10772997" cy="552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31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09600" y="-210863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/>
              <a:t/>
            </a:r>
            <a:br>
              <a:rPr lang="es-MX" sz="4800" b="1" dirty="0"/>
            </a:br>
            <a:r>
              <a:rPr lang="es-MX" sz="4800" b="1" dirty="0"/>
              <a:t> </a:t>
            </a:r>
            <a:r>
              <a:rPr lang="es-MX" sz="4800" b="1" dirty="0">
                <a:solidFill>
                  <a:srgbClr val="002060"/>
                </a:solidFill>
              </a:rPr>
              <a:t>Support Material </a:t>
            </a:r>
            <a:r>
              <a:rPr lang="es-MX" sz="4800" dirty="0">
                <a:solidFill>
                  <a:srgbClr val="002060"/>
                </a:solidFill>
              </a:rPr>
              <a:t>- EsIAN</a:t>
            </a: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2492504674"/>
              </p:ext>
            </p:extLst>
          </p:nvPr>
        </p:nvGraphicFramePr>
        <p:xfrm>
          <a:off x="809403" y="1332792"/>
          <a:ext cx="10772997" cy="552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743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8" descr="Captura de pantalla 2014-02-21 a la(s) 17.43.0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1234" y="1082423"/>
            <a:ext cx="8448439" cy="5619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0" y="216824"/>
            <a:ext cx="12037772" cy="1143000"/>
          </a:xfrm>
        </p:spPr>
        <p:txBody>
          <a:bodyPr>
            <a:normAutofit/>
          </a:bodyPr>
          <a:lstStyle/>
          <a:p>
            <a:pPr algn="ctr"/>
            <a:r>
              <a:rPr lang="en-US" sz="6400" b="1" dirty="0" smtClean="0">
                <a:solidFill>
                  <a:srgbClr val="002060"/>
                </a:solidFill>
              </a:rPr>
              <a:t>Online Training </a:t>
            </a:r>
            <a:endParaRPr lang="en-US" sz="10666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6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87375" y="498474"/>
            <a:ext cx="10973254" cy="978729"/>
          </a:xfr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Low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height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prevalence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in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children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&lt; </a:t>
            </a:r>
            <a:r>
              <a:rPr lang="es-MX" sz="3200" b="1" dirty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5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years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beneficiaries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of PROSPERA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program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</a:t>
            </a:r>
            <a:r>
              <a:rPr lang="es-MX" sz="3200" b="1" dirty="0" err="1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between</a:t>
            </a:r>
            <a:r>
              <a:rPr lang="es-MX" sz="3200" b="1" dirty="0" smtClean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 2012 and 2018</a:t>
            </a:r>
            <a:r>
              <a:rPr lang="es-MX" sz="3200" b="1" dirty="0">
                <a:solidFill>
                  <a:schemeClr val="accent5">
                    <a:lumMod val="75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rPr>
              <a:t>.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0946304"/>
              </p:ext>
            </p:extLst>
          </p:nvPr>
        </p:nvGraphicFramePr>
        <p:xfrm>
          <a:off x="839787" y="1385271"/>
          <a:ext cx="10512425" cy="532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846320" y="2179334"/>
            <a:ext cx="849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20.7</a:t>
            </a:r>
            <a:endParaRPr lang="es-MX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36541" y="1820289"/>
            <a:ext cx="9772357" cy="2387600"/>
          </a:xfrm>
        </p:spPr>
        <p:txBody>
          <a:bodyPr>
            <a:normAutofit fontScale="90000"/>
          </a:bodyPr>
          <a:lstStyle/>
          <a:p>
            <a:pPr algn="just"/>
            <a:r>
              <a:rPr lang="es-MX" sz="4800" dirty="0" smtClean="0">
                <a:solidFill>
                  <a:srgbClr val="0070C0"/>
                </a:solidFill>
              </a:rPr>
              <a:t>At </a:t>
            </a:r>
            <a:r>
              <a:rPr lang="es-MX" sz="4800" dirty="0" err="1" smtClean="0">
                <a:solidFill>
                  <a:srgbClr val="0070C0"/>
                </a:solidFill>
              </a:rPr>
              <a:t>this</a:t>
            </a:r>
            <a:r>
              <a:rPr lang="es-MX" sz="4800" dirty="0" smtClean="0">
                <a:solidFill>
                  <a:srgbClr val="0070C0"/>
                </a:solidFill>
              </a:rPr>
              <a:t> time </a:t>
            </a:r>
            <a:r>
              <a:rPr lang="es-MX" sz="4800" dirty="0" err="1" smtClean="0">
                <a:solidFill>
                  <a:srgbClr val="0070C0"/>
                </a:solidFill>
              </a:rPr>
              <a:t>the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err="1" smtClean="0">
                <a:solidFill>
                  <a:srgbClr val="0070C0"/>
                </a:solidFill>
              </a:rPr>
              <a:t>program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err="1" smtClean="0">
                <a:solidFill>
                  <a:srgbClr val="0070C0"/>
                </a:solidFill>
              </a:rPr>
              <a:t>grants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err="1" smtClean="0">
                <a:solidFill>
                  <a:srgbClr val="0070C0"/>
                </a:solidFill>
              </a:rPr>
              <a:t>directly</a:t>
            </a:r>
            <a:r>
              <a:rPr lang="es-MX" sz="4800" dirty="0" smtClean="0">
                <a:solidFill>
                  <a:srgbClr val="0070C0"/>
                </a:solidFill>
              </a:rPr>
              <a:t> to </a:t>
            </a:r>
            <a:r>
              <a:rPr lang="es-MX" sz="4800" dirty="0" err="1" smtClean="0">
                <a:solidFill>
                  <a:srgbClr val="0070C0"/>
                </a:solidFill>
              </a:rPr>
              <a:t>the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err="1" smtClean="0">
                <a:solidFill>
                  <a:srgbClr val="0070C0"/>
                </a:solidFill>
              </a:rPr>
              <a:t>school-children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smtClean="0">
                <a:solidFill>
                  <a:srgbClr val="0070C0"/>
                </a:solidFill>
              </a:rPr>
              <a:t>a </a:t>
            </a:r>
            <a:r>
              <a:rPr lang="es-MX" sz="4800" dirty="0" err="1" smtClean="0">
                <a:solidFill>
                  <a:srgbClr val="0070C0"/>
                </a:solidFill>
              </a:rPr>
              <a:t>welfare</a:t>
            </a:r>
            <a:r>
              <a:rPr lang="es-MX" sz="4800" dirty="0" smtClean="0">
                <a:solidFill>
                  <a:srgbClr val="0070C0"/>
                </a:solidFill>
              </a:rPr>
              <a:t> </a:t>
            </a:r>
            <a:r>
              <a:rPr lang="es-MX" sz="4800" dirty="0" err="1" smtClean="0">
                <a:solidFill>
                  <a:srgbClr val="0070C0"/>
                </a:solidFill>
              </a:rPr>
              <a:t>schoolarship</a:t>
            </a:r>
            <a:r>
              <a:rPr lang="es-MX" sz="4800" dirty="0" smtClean="0">
                <a:solidFill>
                  <a:srgbClr val="0070C0"/>
                </a:solidFill>
              </a:rPr>
              <a:t> “BENITO JUAREZ”: 80 USD/</a:t>
            </a:r>
            <a:r>
              <a:rPr lang="es-MX" sz="4800" dirty="0" err="1" smtClean="0">
                <a:solidFill>
                  <a:srgbClr val="0070C0"/>
                </a:solidFill>
              </a:rPr>
              <a:t>bimonthly</a:t>
            </a:r>
            <a:endParaRPr lang="es-MX" sz="4800" dirty="0">
              <a:solidFill>
                <a:srgbClr val="0070C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36541" y="4389828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s-MX" sz="4400" dirty="0" smtClean="0"/>
              <a:t>PROSPERA IS A SCHOOLARSHIP PROGRAM </a:t>
            </a:r>
            <a:r>
              <a:rPr lang="en-US" sz="4400" dirty="0" smtClean="0"/>
              <a:t>AIMED AT PRESCHOOL, </a:t>
            </a:r>
            <a:r>
              <a:rPr lang="en-US" sz="4400" dirty="0" smtClean="0"/>
              <a:t>ELEMETARY </a:t>
            </a:r>
            <a:r>
              <a:rPr lang="en-US" sz="4400" dirty="0" smtClean="0"/>
              <a:t>AND </a:t>
            </a:r>
            <a:r>
              <a:rPr lang="en-US" sz="4400" dirty="0" smtClean="0"/>
              <a:t>JUNIOR-HIGH </a:t>
            </a:r>
            <a:r>
              <a:rPr lang="en-US" sz="4400" dirty="0" smtClean="0"/>
              <a:t>STUDENTS</a:t>
            </a:r>
            <a:endParaRPr lang="es-MX" sz="4400" dirty="0" smtClean="0"/>
          </a:p>
          <a:p>
            <a:endParaRPr lang="es-MX" sz="4400" dirty="0"/>
          </a:p>
        </p:txBody>
      </p:sp>
      <p:pic>
        <p:nvPicPr>
          <p:cNvPr id="1026" name="Picture 2" descr="http://www.unionguanajuato.mx/sites/default/files/styles/search/public/BECAS_PARA_BIENESTAR_BENITO_JUAREZ_AM.jpg?itok=HbhftMZ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849" y="436098"/>
            <a:ext cx="3886788" cy="124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55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831850" y="4114801"/>
            <a:ext cx="10515600" cy="197485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s-MX" sz="7200" dirty="0" err="1" smtClean="0">
                <a:solidFill>
                  <a:srgbClr val="002060"/>
                </a:solidFill>
              </a:rPr>
              <a:t>Current</a:t>
            </a:r>
            <a:r>
              <a:rPr lang="es-MX" sz="7200" dirty="0" smtClean="0">
                <a:solidFill>
                  <a:srgbClr val="002060"/>
                </a:solidFill>
              </a:rPr>
              <a:t> </a:t>
            </a:r>
            <a:r>
              <a:rPr lang="es-MX" sz="7200" dirty="0" err="1" smtClean="0">
                <a:solidFill>
                  <a:srgbClr val="002060"/>
                </a:solidFill>
              </a:rPr>
              <a:t>Public</a:t>
            </a:r>
            <a:r>
              <a:rPr lang="es-MX" sz="7200" dirty="0" smtClean="0">
                <a:solidFill>
                  <a:srgbClr val="002060"/>
                </a:solidFill>
              </a:rPr>
              <a:t> </a:t>
            </a:r>
            <a:r>
              <a:rPr lang="es-MX" sz="7200" dirty="0" err="1" smtClean="0">
                <a:solidFill>
                  <a:srgbClr val="002060"/>
                </a:solidFill>
              </a:rPr>
              <a:t>Policies</a:t>
            </a:r>
            <a:endParaRPr lang="es-MX" sz="7200" dirty="0" smtClean="0">
              <a:solidFill>
                <a:srgbClr val="002060"/>
              </a:solidFill>
            </a:endParaRPr>
          </a:p>
          <a:p>
            <a:pPr algn="ctr"/>
            <a:r>
              <a:rPr lang="es-MX" sz="7200" dirty="0" err="1" smtClean="0">
                <a:solidFill>
                  <a:srgbClr val="002060"/>
                </a:solidFill>
              </a:rPr>
              <a:t>By</a:t>
            </a:r>
            <a:r>
              <a:rPr lang="es-MX" sz="7200" dirty="0" smtClean="0">
                <a:solidFill>
                  <a:srgbClr val="002060"/>
                </a:solidFill>
              </a:rPr>
              <a:t> </a:t>
            </a:r>
            <a:r>
              <a:rPr lang="es-MX" sz="7200" dirty="0" err="1" smtClean="0">
                <a:solidFill>
                  <a:srgbClr val="002060"/>
                </a:solidFill>
              </a:rPr>
              <a:t>the</a:t>
            </a:r>
            <a:r>
              <a:rPr lang="es-MX" sz="7200" dirty="0" smtClean="0">
                <a:solidFill>
                  <a:srgbClr val="002060"/>
                </a:solidFill>
              </a:rPr>
              <a:t> New </a:t>
            </a:r>
            <a:r>
              <a:rPr lang="es-MX" sz="7200" dirty="0" err="1" smtClean="0">
                <a:solidFill>
                  <a:srgbClr val="002060"/>
                </a:solidFill>
              </a:rPr>
              <a:t>Government</a:t>
            </a:r>
            <a:endParaRPr lang="es-MX" sz="7200" dirty="0" smtClean="0">
              <a:solidFill>
                <a:srgbClr val="002060"/>
              </a:solidFill>
            </a:endParaRPr>
          </a:p>
          <a:p>
            <a:pPr algn="ctr"/>
            <a:r>
              <a:rPr lang="es-MX" sz="7200" dirty="0" smtClean="0">
                <a:solidFill>
                  <a:srgbClr val="002060"/>
                </a:solidFill>
              </a:rPr>
              <a:t>2019-2024</a:t>
            </a:r>
            <a:endParaRPr lang="es-MX" sz="7200" dirty="0">
              <a:solidFill>
                <a:srgbClr val="002060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62" y="789862"/>
            <a:ext cx="5297388" cy="3011430"/>
          </a:xfrm>
          <a:prstGeom prst="rect">
            <a:avLst/>
          </a:prstGeom>
        </p:spPr>
      </p:pic>
      <p:pic>
        <p:nvPicPr>
          <p:cNvPr id="13" name="Imagen 12" descr="FullSizeRender.jpg">
            <a:extLst>
              <a:ext uri="{FF2B5EF4-FFF2-40B4-BE49-F238E27FC236}">
                <a16:creationId xmlns:a16="http://schemas.microsoft.com/office/drawing/2014/main" id="{D448D8E1-29D3-FD44-926D-603CEEF30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9771" r="420"/>
          <a:stretch/>
        </p:blipFill>
        <p:spPr>
          <a:xfrm>
            <a:off x="6089650" y="789862"/>
            <a:ext cx="4990012" cy="301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AEAAC6C-BDD1-CA40-B053-D7290A6F4C52}"/>
              </a:ext>
            </a:extLst>
          </p:cNvPr>
          <p:cNvSpPr/>
          <p:nvPr/>
        </p:nvSpPr>
        <p:spPr>
          <a:xfrm>
            <a:off x="6095997" y="3429000"/>
            <a:ext cx="6096003" cy="3429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7329276-509E-4F4E-976F-D7F0F8914A8A}"/>
              </a:ext>
            </a:extLst>
          </p:cNvPr>
          <p:cNvSpPr/>
          <p:nvPr/>
        </p:nvSpPr>
        <p:spPr>
          <a:xfrm>
            <a:off x="0" y="-1"/>
            <a:ext cx="6096000" cy="3429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</a:t>
            </a:r>
            <a:endParaRPr lang="es-MX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D395355-6D96-1C41-870D-5EC767D66548}"/>
              </a:ext>
            </a:extLst>
          </p:cNvPr>
          <p:cNvSpPr/>
          <p:nvPr/>
        </p:nvSpPr>
        <p:spPr>
          <a:xfrm>
            <a:off x="1" y="3428455"/>
            <a:ext cx="6109938" cy="344859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53CB797-21AA-8D4A-B43F-C55E039E4A6B}"/>
              </a:ext>
            </a:extLst>
          </p:cNvPr>
          <p:cNvSpPr/>
          <p:nvPr/>
        </p:nvSpPr>
        <p:spPr>
          <a:xfrm>
            <a:off x="6095997" y="-3"/>
            <a:ext cx="6096003" cy="3429001"/>
          </a:xfrm>
          <a:prstGeom prst="rect">
            <a:avLst/>
          </a:prstGeom>
          <a:solidFill>
            <a:srgbClr val="008DC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CHILDHOOD</a:t>
            </a:r>
            <a:endParaRPr lang="es-MX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522655E-8B6C-8446-B24F-CD0E6EED9B1F}"/>
              </a:ext>
            </a:extLst>
          </p:cNvPr>
          <p:cNvSpPr txBox="1"/>
          <p:nvPr/>
        </p:nvSpPr>
        <p:spPr>
          <a:xfrm>
            <a:off x="482167" y="315978"/>
            <a:ext cx="3201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</a:rPr>
              <a:t>HEALTH </a:t>
            </a:r>
            <a:endParaRPr lang="es-MX" sz="4400" b="1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BFB9CE8-2EE5-7244-B0F8-ADF2E718E6E9}"/>
              </a:ext>
            </a:extLst>
          </p:cNvPr>
          <p:cNvSpPr txBox="1"/>
          <p:nvPr/>
        </p:nvSpPr>
        <p:spPr>
          <a:xfrm>
            <a:off x="-291687" y="5321294"/>
            <a:ext cx="4749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</a:rPr>
              <a:t>LEARNING OPPORTUNITIES</a:t>
            </a:r>
            <a:endParaRPr lang="es-MX" sz="4000" b="1" dirty="0">
              <a:solidFill>
                <a:schemeClr val="bg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58A9C5-D284-D94C-BA7C-79CF39AD256D}"/>
              </a:ext>
            </a:extLst>
          </p:cNvPr>
          <p:cNvSpPr txBox="1"/>
          <p:nvPr/>
        </p:nvSpPr>
        <p:spPr>
          <a:xfrm>
            <a:off x="8234491" y="5331091"/>
            <a:ext cx="32129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</a:rPr>
              <a:t>SAFE AND PROTECTION</a:t>
            </a:r>
            <a:endParaRPr lang="es-MX" sz="4400" b="1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17857B-E454-724E-B4EE-4272E8F61D96}"/>
              </a:ext>
            </a:extLst>
          </p:cNvPr>
          <p:cNvSpPr txBox="1"/>
          <p:nvPr/>
        </p:nvSpPr>
        <p:spPr>
          <a:xfrm>
            <a:off x="8044017" y="346798"/>
            <a:ext cx="32129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4400" b="1" dirty="0" smtClean="0">
                <a:solidFill>
                  <a:schemeClr val="bg1"/>
                </a:solidFill>
              </a:rPr>
              <a:t>NUTRITION</a:t>
            </a:r>
            <a:endParaRPr lang="es-MX" sz="4400" b="1" dirty="0">
              <a:solidFill>
                <a:schemeClr val="bg1"/>
              </a:solidFill>
            </a:endParaRPr>
          </a:p>
        </p:txBody>
      </p:sp>
      <p:pic>
        <p:nvPicPr>
          <p:cNvPr id="15" name="Imagen 14" descr="FullSizeRender.jpg">
            <a:extLst>
              <a:ext uri="{FF2B5EF4-FFF2-40B4-BE49-F238E27FC236}">
                <a16:creationId xmlns:a16="http://schemas.microsoft.com/office/drawing/2014/main" id="{D448D8E1-29D3-FD44-926D-603CEEF302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9771" r="420"/>
          <a:stretch/>
        </p:blipFill>
        <p:spPr>
          <a:xfrm>
            <a:off x="2740424" y="2031567"/>
            <a:ext cx="6653349" cy="3299524"/>
          </a:xfrm>
          <a:prstGeom prst="rect">
            <a:avLst/>
          </a:prstGeom>
        </p:spPr>
      </p:pic>
      <p:pic>
        <p:nvPicPr>
          <p:cNvPr id="16" name="Imagen 15" descr="Screen Shot 2018-04-09 at 09.43.21.png">
            <a:extLst>
              <a:ext uri="{FF2B5EF4-FFF2-40B4-BE49-F238E27FC236}">
                <a16:creationId xmlns:a16="http://schemas.microsoft.com/office/drawing/2014/main" id="{8C73422A-182F-D744-B262-700DABA380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86" b="89863" l="7102" r="89251">
                        <a14:foregroundMark x1="45106" y1="45876" x2="45106" y2="45876"/>
                        <a14:foregroundMark x1="54319" y1="50344" x2="54319" y2="50344"/>
                        <a14:foregroundMark x1="29750" y1="54296" x2="29750" y2="54296"/>
                        <a14:foregroundMark x1="30134" y1="57388" x2="30134" y2="57388"/>
                        <a14:foregroundMark x1="12284" y1="36770" x2="12284" y2="36770"/>
                        <a14:foregroundMark x1="39923" y1="58935" x2="39923" y2="58935"/>
                        <a14:foregroundMark x1="19386" y1="50344" x2="19386" y2="50344"/>
                        <a14:foregroundMark x1="19386" y1="50344" x2="19386" y2="50344"/>
                        <a14:foregroundMark x1="35317" y1="43643" x2="35317" y2="43643"/>
                        <a14:foregroundMark x1="27063" y1="43643" x2="27063" y2="43643"/>
                        <a14:foregroundMark x1="13244" y1="44674" x2="13244" y2="44674"/>
                        <a14:foregroundMark x1="22073" y1="47938" x2="22073" y2="47938"/>
                        <a14:foregroundMark x1="36660" y1="44674" x2="36660" y2="44674"/>
                        <a14:foregroundMark x1="37812" y1="42268" x2="37812" y2="42268"/>
                        <a14:foregroundMark x1="47409" y1="55326" x2="47409" y2="55326"/>
                        <a14:backgroundMark x1="49520" y1="58247" x2="49520" y2="58247"/>
                        <a14:backgroundMark x1="22649" y1="34536" x2="22649" y2="345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8" t="5465" r="12510" b="24099"/>
          <a:stretch/>
        </p:blipFill>
        <p:spPr>
          <a:xfrm>
            <a:off x="3277549" y="2320270"/>
            <a:ext cx="2046527" cy="20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3" y="33760"/>
            <a:ext cx="1052524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77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005" y="309175"/>
            <a:ext cx="1580605" cy="1540060"/>
          </a:xfrm>
          <a:prstGeom prst="rect">
            <a:avLst/>
          </a:prstGeom>
        </p:spPr>
      </p:pic>
      <p:sp>
        <p:nvSpPr>
          <p:cNvPr id="6" name="Flecha derecha 5"/>
          <p:cNvSpPr/>
          <p:nvPr/>
        </p:nvSpPr>
        <p:spPr>
          <a:xfrm>
            <a:off x="418010" y="195943"/>
            <a:ext cx="8516983" cy="16532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INTEGRAL ROUTE FOR THE ATTENTION OF FIRST CHILDHOOD</a:t>
            </a:r>
            <a:endParaRPr lang="es-MX" sz="2000" b="1" dirty="0"/>
          </a:p>
        </p:txBody>
      </p:sp>
      <p:sp>
        <p:nvSpPr>
          <p:cNvPr id="7" name="Rectángulo 6"/>
          <p:cNvSpPr/>
          <p:nvPr/>
        </p:nvSpPr>
        <p:spPr>
          <a:xfrm>
            <a:off x="418010" y="1849235"/>
            <a:ext cx="10906482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Franklin Gothic Book" panose="020B0503020102020204" pitchFamily="34" charset="0"/>
              </a:rPr>
              <a:t>THE ROUTE OF CARE ESTABLISHES A SERIES OF MINIMUM ACTIONS AND DIFFERENTIATED SERVICES FOR THE INTEGRAL DEVELOPMENT OF GIRLS AND </a:t>
            </a:r>
            <a:r>
              <a:rPr lang="en-US" b="1" dirty="0" smtClean="0">
                <a:latin typeface="Franklin Gothic Book" panose="020B0503020102020204" pitchFamily="34" charset="0"/>
              </a:rPr>
              <a:t>BOYS </a:t>
            </a:r>
            <a:r>
              <a:rPr lang="en-US" b="1" dirty="0">
                <a:latin typeface="Franklin Gothic Book" panose="020B0503020102020204" pitchFamily="34" charset="0"/>
              </a:rPr>
              <a:t>FROM 0 TO 6 YEARS OF AGE, IN HEALTH AND NUTRITION; EDUCATION AND CARE; SOCIAL </a:t>
            </a:r>
            <a:r>
              <a:rPr lang="en-US" b="1" dirty="0" smtClean="0">
                <a:latin typeface="Franklin Gothic Book" panose="020B0503020102020204" pitchFamily="34" charset="0"/>
              </a:rPr>
              <a:t>PROTECTION, CHILDREN PROTECTION AND </a:t>
            </a:r>
            <a:r>
              <a:rPr lang="en-US" b="1" dirty="0">
                <a:latin typeface="Franklin Gothic Book" panose="020B0503020102020204" pitchFamily="34" charset="0"/>
              </a:rPr>
              <a:t>SOCIAL DEVELOPMENT</a:t>
            </a:r>
            <a:endParaRPr lang="es-MX" b="1" dirty="0">
              <a:latin typeface="Franklin Gothic Book" panose="020B05030201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02923" y="3019963"/>
            <a:ext cx="6531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3200" b="1" dirty="0">
                <a:solidFill>
                  <a:srgbClr val="00B050"/>
                </a:solidFill>
              </a:rPr>
              <a:t>COMMISSION FOR FIRST CHILDHOOD</a:t>
            </a:r>
          </a:p>
        </p:txBody>
      </p:sp>
      <p:pic>
        <p:nvPicPr>
          <p:cNvPr id="1028" name="Picture 4" descr="Resultado de imagen para sipinna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3914408"/>
            <a:ext cx="11773228" cy="287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176" y="3157883"/>
            <a:ext cx="9967062" cy="3605233"/>
          </a:xfrm>
          <a:prstGeom prst="rect">
            <a:avLst/>
          </a:prstGeom>
        </p:spPr>
      </p:pic>
      <p:sp>
        <p:nvSpPr>
          <p:cNvPr id="16" name="Rectángulo redondeado 15"/>
          <p:cNvSpPr/>
          <p:nvPr/>
        </p:nvSpPr>
        <p:spPr>
          <a:xfrm>
            <a:off x="302923" y="4213125"/>
            <a:ext cx="1806166" cy="1494748"/>
          </a:xfrm>
          <a:prstGeom prst="roundRect">
            <a:avLst>
              <a:gd name="adj" fmla="val 24059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>
                <a:solidFill>
                  <a:schemeClr val="bg1"/>
                </a:solidFill>
              </a:rPr>
              <a:t>HEALTH AND NUTRITION</a:t>
            </a:r>
            <a:endParaRPr lang="es-MX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21026" y="436098"/>
            <a:ext cx="11507371" cy="611944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dirty="0" smtClean="0"/>
          </a:p>
          <a:p>
            <a:pPr algn="ctr"/>
            <a:endParaRPr lang="es-MX" sz="2000" dirty="0" smtClean="0"/>
          </a:p>
          <a:p>
            <a:pPr algn="ctr"/>
            <a:endParaRPr lang="es-MX" sz="2000" dirty="0" smtClean="0"/>
          </a:p>
          <a:p>
            <a:pPr algn="ctr"/>
            <a:r>
              <a:rPr lang="es-MX" sz="2000" dirty="0" smtClean="0"/>
              <a:t>Dr. Teresa Shamah Levy</a:t>
            </a:r>
          </a:p>
          <a:p>
            <a:pPr algn="ctr"/>
            <a:r>
              <a:rPr lang="es-MX" sz="2000" dirty="0" smtClean="0"/>
              <a:t>CIEE-INSP</a:t>
            </a:r>
          </a:p>
          <a:p>
            <a:pPr algn="ctr"/>
            <a:r>
              <a:rPr lang="es-MX" sz="2000" dirty="0" smtClean="0"/>
              <a:t>tshamah@insp.mx</a:t>
            </a:r>
            <a:endParaRPr lang="es-MX" sz="2000" dirty="0"/>
          </a:p>
        </p:txBody>
      </p:sp>
      <p:sp>
        <p:nvSpPr>
          <p:cNvPr id="13" name="Rectángulo 12"/>
          <p:cNvSpPr/>
          <p:nvPr/>
        </p:nvSpPr>
        <p:spPr>
          <a:xfrm>
            <a:off x="4317510" y="436098"/>
            <a:ext cx="3392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</a:t>
            </a:r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s-E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you</a:t>
            </a:r>
            <a:r>
              <a:rPr lang="es-E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!</a:t>
            </a:r>
            <a:endParaRPr lang="es-E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750" y="1411679"/>
            <a:ext cx="2717074" cy="2914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547" y="1385553"/>
            <a:ext cx="3200677" cy="303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111" y="1333303"/>
            <a:ext cx="2805558" cy="299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745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1182</Words>
  <Application>Microsoft Office PowerPoint</Application>
  <PresentationFormat>Panorámica</PresentationFormat>
  <Paragraphs>314</Paragraphs>
  <Slides>32</Slides>
  <Notes>9</Notes>
  <HiddenSlides>1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8" baseType="lpstr">
      <vt:lpstr>MS PGothic</vt:lpstr>
      <vt:lpstr>MS PGothic</vt:lpstr>
      <vt:lpstr>Arial</vt:lpstr>
      <vt:lpstr>Arial Rounded MT Bold</vt:lpstr>
      <vt:lpstr>Calibri</vt:lpstr>
      <vt:lpstr>Calibri Light</vt:lpstr>
      <vt:lpstr>Century Gothic</vt:lpstr>
      <vt:lpstr>Franklin Gothic Book</vt:lpstr>
      <vt:lpstr>Franklin Gothic Demi Cond</vt:lpstr>
      <vt:lpstr>Franklin Gothic Medium Cond</vt:lpstr>
      <vt:lpstr>Monserrat</vt:lpstr>
      <vt:lpstr>Soberana Sans</vt:lpstr>
      <vt:lpstr>Tahoma</vt:lpstr>
      <vt:lpstr>Tw Cen MT Condensed</vt:lpstr>
      <vt:lpstr>Wingdings</vt:lpstr>
      <vt:lpstr>Tema de Office</vt:lpstr>
      <vt:lpstr>Presentación de PowerPoint</vt:lpstr>
      <vt:lpstr>About today´s session</vt:lpstr>
      <vt:lpstr>Before beginning………….</vt:lpstr>
      <vt:lpstr>Evolution of Nutrition status of children &lt;5 y in Mexico</vt:lpstr>
      <vt:lpstr>National Prevalences of malnutrition in children &lt;5 years old from1988-2016. Results from the National Health and Nutrition Surveys</vt:lpstr>
      <vt:lpstr>Presentación de PowerPoint</vt:lpstr>
      <vt:lpstr>National Prevalences of malnutrition in children &lt;5 years old, 2016.  Results from the National Health and Nutrition Surveys in Mexico-South Africa</vt:lpstr>
      <vt:lpstr>Drop of the NATIONAL prevalence of EBF</vt:lpstr>
      <vt:lpstr>Presentación de PowerPoint</vt:lpstr>
      <vt:lpstr>Presentación de PowerPoint</vt:lpstr>
      <vt:lpstr>Presentación de PowerPoint</vt:lpstr>
      <vt:lpstr>Presentación de PowerPoint</vt:lpstr>
      <vt:lpstr> </vt:lpstr>
      <vt:lpstr>Prospera Program Scheme: Lactation and Pregnant Women. Co-responsibilities</vt:lpstr>
      <vt:lpstr>Prospera ProgramScheme: Mothers/Children Co-responsibilities</vt:lpstr>
      <vt:lpstr>Presentación de PowerPoint</vt:lpstr>
      <vt:lpstr>What is </vt:lpstr>
      <vt:lpstr>EsIAN:</vt:lpstr>
      <vt:lpstr>Presentación de PowerPoint</vt:lpstr>
      <vt:lpstr>Presentación de PowerPoint</vt:lpstr>
      <vt:lpstr>Presentación de PowerPoint</vt:lpstr>
      <vt:lpstr>     BCC uses mutual Reinforcing :  Activities, channels and materials at many levels. </vt:lpstr>
      <vt:lpstr> Task definition - EsIAN</vt:lpstr>
      <vt:lpstr>  Support Material - EsIAN</vt:lpstr>
      <vt:lpstr>Online Training </vt:lpstr>
      <vt:lpstr>Low height  prevalence in children &lt; 5 years beneficiaries of PROSPERA program between 2012 and 2018.</vt:lpstr>
      <vt:lpstr>At this time the program grants directly to the school-children a welfare schoolarship “BENITO JUAREZ”: 80 USD/bimonthly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Políticas actuales para combatir las emergencias epidemiológicas nutricionales.</dc:title>
  <dc:creator>Teresa Shamah</dc:creator>
  <cp:lastModifiedBy>Teresa Shamah</cp:lastModifiedBy>
  <cp:revision>146</cp:revision>
  <dcterms:created xsi:type="dcterms:W3CDTF">2019-08-27T15:17:39Z</dcterms:created>
  <dcterms:modified xsi:type="dcterms:W3CDTF">2019-10-14T20:40:36Z</dcterms:modified>
</cp:coreProperties>
</file>